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media/media1.m4a" ContentType="audio/unknown"/>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lvl1pPr>
    <a:lvl2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lvl2pPr>
    <a:lvl3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lvl3pPr>
    <a:lvl4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lvl4pPr>
    <a:lvl5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lvl5pPr>
    <a:lvl6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lvl6pPr>
    <a:lvl7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lvl7pPr>
    <a:lvl8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lvl8pPr>
    <a:lvl9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8" name="Shape 328"/>
          <p:cNvSpPr/>
          <p:nvPr>
            <p:ph type="sldImg"/>
          </p:nvPr>
        </p:nvSpPr>
        <p:spPr>
          <a:xfrm>
            <a:off x="1143000" y="685800"/>
            <a:ext cx="4572000" cy="3429000"/>
          </a:xfrm>
          <a:prstGeom prst="rect">
            <a:avLst/>
          </a:prstGeom>
        </p:spPr>
        <p:txBody>
          <a:bodyPr/>
          <a:lstStyle/>
          <a:p>
            <a:pPr/>
          </a:p>
        </p:txBody>
      </p:sp>
      <p:sp>
        <p:nvSpPr>
          <p:cNvPr id="329" name="Shape 3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1">
    <p:spTree>
      <p:nvGrpSpPr>
        <p:cNvPr id="1" name=""/>
        <p:cNvGrpSpPr/>
        <p:nvPr/>
      </p:nvGrpSpPr>
      <p:grpSpPr>
        <a:xfrm>
          <a:off x="0" y="0"/>
          <a:ext cx="0" cy="0"/>
          <a:chOff x="0" y="0"/>
          <a:chExt cx="0" cy="0"/>
        </a:xfrm>
      </p:grpSpPr>
      <p:sp>
        <p:nvSpPr>
          <p:cNvPr id="12" name="Texte du titre"/>
          <p:cNvSpPr txBox="1"/>
          <p:nvPr>
            <p:ph type="title"/>
          </p:nvPr>
        </p:nvSpPr>
        <p:spPr>
          <a:prstGeom prst="rect">
            <a:avLst/>
          </a:prstGeom>
        </p:spPr>
        <p:txBody>
          <a:bodyPr/>
          <a:lstStyle/>
          <a:p>
            <a:pPr/>
            <a:r>
              <a:t>Texte du titre</a:t>
            </a:r>
          </a:p>
        </p:txBody>
      </p:sp>
      <p:sp>
        <p:nvSpPr>
          <p:cNvPr id="13" name="Image"/>
          <p:cNvSpPr/>
          <p:nvPr>
            <p:ph type="pic" sz="half" idx="13"/>
          </p:nvPr>
        </p:nvSpPr>
        <p:spPr>
          <a:xfrm>
            <a:off x="3808353" y="851668"/>
            <a:ext cx="7133847" cy="14480068"/>
          </a:xfrm>
          <a:prstGeom prst="rect">
            <a:avLst/>
          </a:prstGeom>
        </p:spPr>
        <p:txBody>
          <a:bodyPr lIns="91439" tIns="45719" rIns="91439" bIns="45719"/>
          <a:lstStyle/>
          <a:p>
            <a:pPr/>
          </a:p>
        </p:txBody>
      </p:sp>
      <p:sp>
        <p:nvSpPr>
          <p:cNvPr id="14" name="NEW! Presentation Template"/>
          <p:cNvSpPr/>
          <p:nvPr>
            <p:ph type="body" sz="quarter" idx="14"/>
          </p:nvPr>
        </p:nvSpPr>
        <p:spPr>
          <a:xfrm rot="21000000">
            <a:off x="13664330" y="6088973"/>
            <a:ext cx="6350001" cy="6350001"/>
          </a:xfrm>
          <a:prstGeom prst="ellipse">
            <a:avLst/>
          </a:prstGeom>
          <a:solidFill>
            <a:srgbClr val="2FB6FF"/>
          </a:solidFill>
        </p:spPr>
        <p:txBody>
          <a:bodyPr anchor="ctr"/>
          <a:lstStyle>
            <a:lvl1pPr algn="ctr">
              <a:lnSpc>
                <a:spcPct val="80000"/>
              </a:lnSpc>
              <a:spcBef>
                <a:spcPts val="0"/>
              </a:spcBef>
              <a:defRPr sz="7000">
                <a:solidFill>
                  <a:srgbClr val="FFFFFF"/>
                </a:solidFill>
                <a:latin typeface="+mn-lt"/>
                <a:ea typeface="+mn-ea"/>
                <a:cs typeface="+mn-cs"/>
                <a:sym typeface="Avenir Next Demi Bold"/>
              </a:defRPr>
            </a:lvl1pPr>
          </a:lstStyle>
          <a:p>
            <a:pPr/>
            <a:r>
              <a:t>NEW! Presentation Template</a:t>
            </a:r>
          </a:p>
        </p:txBody>
      </p:sp>
      <p:sp>
        <p:nvSpPr>
          <p:cNvPr id="1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
    <p:spTree>
      <p:nvGrpSpPr>
        <p:cNvPr id="1" name=""/>
        <p:cNvGrpSpPr/>
        <p:nvPr/>
      </p:nvGrpSpPr>
      <p:grpSpPr>
        <a:xfrm>
          <a:off x="0" y="0"/>
          <a:ext cx="0" cy="0"/>
          <a:chOff x="0" y="0"/>
          <a:chExt cx="0" cy="0"/>
        </a:xfrm>
      </p:grpSpPr>
      <p:sp>
        <p:nvSpPr>
          <p:cNvPr id="146" name="Cercle"/>
          <p:cNvSpPr/>
          <p:nvPr>
            <p:ph type="body" sz="quarter" idx="13"/>
          </p:nvPr>
        </p:nvSpPr>
        <p:spPr>
          <a:xfrm>
            <a:off x="23108443" y="382587"/>
            <a:ext cx="892970" cy="892970"/>
          </a:xfrm>
          <a:prstGeom prst="ellipse">
            <a:avLst/>
          </a:prstGeom>
          <a:solidFill>
            <a:srgbClr val="EF286C"/>
          </a:solidFill>
        </p:spPr>
        <p:txBody>
          <a:bodyPr anchor="ctr"/>
          <a:lstStyle/>
          <a:p>
            <a:pPr algn="r">
              <a:defRPr>
                <a:solidFill>
                  <a:srgbClr val="FFFFFF"/>
                </a:solidFill>
              </a:defRPr>
            </a:pPr>
          </a:p>
        </p:txBody>
      </p:sp>
      <p:sp>
        <p:nvSpPr>
          <p:cNvPr id="147"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
        <p:nvSpPr>
          <p:cNvPr id="148" name="Photo-Placeholder12.jpg"/>
          <p:cNvSpPr/>
          <p:nvPr>
            <p:ph type="pic" sz="quarter" idx="14"/>
          </p:nvPr>
        </p:nvSpPr>
        <p:spPr>
          <a:xfrm>
            <a:off x="9652000" y="5084409"/>
            <a:ext cx="5357813" cy="3571876"/>
          </a:xfrm>
          <a:prstGeom prst="rect">
            <a:avLst/>
          </a:prstGeom>
        </p:spPr>
        <p:txBody>
          <a:bodyPr lIns="91439" tIns="45719" rIns="91439" bIns="45719"/>
          <a:lstStyle/>
          <a:p>
            <a:pPr/>
          </a:p>
        </p:txBody>
      </p:sp>
      <p:sp>
        <p:nvSpPr>
          <p:cNvPr id="149" name="2030"/>
          <p:cNvSpPr/>
          <p:nvPr>
            <p:ph type="body" sz="quarter" idx="15"/>
          </p:nvPr>
        </p:nvSpPr>
        <p:spPr>
          <a:xfrm>
            <a:off x="3937000" y="5084409"/>
            <a:ext cx="5080000" cy="1275557"/>
          </a:xfrm>
          <a:prstGeom prst="rect">
            <a:avLst/>
          </a:prstGeom>
        </p:spPr>
        <p:txBody>
          <a:bodyPr anchor="ctr"/>
          <a:lstStyle>
            <a:lvl1pPr algn="r">
              <a:lnSpc>
                <a:spcPct val="80000"/>
              </a:lnSpc>
              <a:spcBef>
                <a:spcPts val="0"/>
              </a:spcBef>
              <a:defRPr sz="7500">
                <a:solidFill>
                  <a:srgbClr val="F0296B"/>
                </a:solidFill>
                <a:latin typeface="+mn-lt"/>
                <a:ea typeface="+mn-ea"/>
                <a:cs typeface="+mn-cs"/>
                <a:sym typeface="Avenir Next Demi Bold"/>
              </a:defRPr>
            </a:lvl1pPr>
          </a:lstStyle>
          <a:p>
            <a:pPr/>
            <a:r>
              <a:t>2030</a:t>
            </a:r>
          </a:p>
        </p:txBody>
      </p:sp>
      <p:sp>
        <p:nvSpPr>
          <p:cNvPr id="150" name="2032"/>
          <p:cNvSpPr/>
          <p:nvPr>
            <p:ph type="body" sz="quarter" idx="16"/>
          </p:nvPr>
        </p:nvSpPr>
        <p:spPr>
          <a:xfrm>
            <a:off x="16760825" y="9018587"/>
            <a:ext cx="5080000" cy="1275557"/>
          </a:xfrm>
          <a:prstGeom prst="rect">
            <a:avLst/>
          </a:prstGeom>
        </p:spPr>
        <p:txBody>
          <a:bodyPr anchor="ctr"/>
          <a:lstStyle>
            <a:lvl1pPr algn="ctr">
              <a:lnSpc>
                <a:spcPct val="80000"/>
              </a:lnSpc>
              <a:spcBef>
                <a:spcPts val="0"/>
              </a:spcBef>
              <a:defRPr sz="7500">
                <a:solidFill>
                  <a:srgbClr val="2EB6FF"/>
                </a:solidFill>
                <a:latin typeface="+mn-lt"/>
                <a:ea typeface="+mn-ea"/>
                <a:cs typeface="+mn-cs"/>
                <a:sym typeface="Avenir Next Demi Bold"/>
              </a:defRPr>
            </a:lvl1pPr>
          </a:lstStyle>
          <a:p>
            <a:pPr/>
            <a:r>
              <a:t>2032</a:t>
            </a:r>
          </a:p>
        </p:txBody>
      </p:sp>
      <p:sp>
        <p:nvSpPr>
          <p:cNvPr id="151" name="Donec ullamcorper nulla non metus auctor fringilla. Morbi leo risus, porta ac, vestibulum at eros. Sed posuere consectetur est at lobortis."/>
          <p:cNvSpPr txBox="1"/>
          <p:nvPr>
            <p:ph type="body" sz="quarter" idx="17"/>
          </p:nvPr>
        </p:nvSpPr>
        <p:spPr>
          <a:xfrm>
            <a:off x="3937000" y="6411119"/>
            <a:ext cx="5080000" cy="1968769"/>
          </a:xfrm>
          <a:prstGeom prst="rect">
            <a:avLst/>
          </a:prstGeom>
        </p:spPr>
        <p:txBody>
          <a:bodyPr/>
          <a:lstStyle>
            <a:lvl1pPr algn="r">
              <a:spcBef>
                <a:spcPts val="0"/>
              </a:spcBef>
              <a:defRPr sz="2600">
                <a:latin typeface="Helvetica Neue Light"/>
                <a:ea typeface="Helvetica Neue Light"/>
                <a:cs typeface="Helvetica Neue Light"/>
                <a:sym typeface="Helvetica Neue Light"/>
              </a:defRPr>
            </a:lvl1pPr>
          </a:lstStyle>
          <a:p>
            <a:pPr/>
            <a:r>
              <a:t>Donec ullamcorper nulla non metus auctor fringilla. Morbi leo risus, porta ac, vestibulum at eros. Sed posuere consectetur est at lobortis.</a:t>
            </a:r>
          </a:p>
        </p:txBody>
      </p:sp>
      <p:sp>
        <p:nvSpPr>
          <p:cNvPr id="152" name="Etiam porta sem malesuada magna mollis euismod. Fusce, tellus ac cursus, mauris condimentum, ut fermentum massa justo sit amet."/>
          <p:cNvSpPr txBox="1"/>
          <p:nvPr>
            <p:ph type="body" sz="quarter" idx="18"/>
          </p:nvPr>
        </p:nvSpPr>
        <p:spPr>
          <a:xfrm>
            <a:off x="16760825" y="10345297"/>
            <a:ext cx="5080000" cy="1968769"/>
          </a:xfrm>
          <a:prstGeom prst="rect">
            <a:avLst/>
          </a:prstGeom>
        </p:spPr>
        <p:txBody>
          <a:bodyPr/>
          <a:lstStyle>
            <a:lvl1pPr algn="ctr">
              <a:spcBef>
                <a:spcPts val="0"/>
              </a:spcBef>
              <a:defRPr sz="2600">
                <a:latin typeface="Helvetica Neue Light"/>
                <a:ea typeface="Helvetica Neue Light"/>
                <a:cs typeface="Helvetica Neue Light"/>
                <a:sym typeface="Helvetica Neue Light"/>
              </a:defRPr>
            </a:lvl1pPr>
          </a:lstStyle>
          <a:p>
            <a:pPr/>
            <a:r>
              <a:t>Etiam porta sem malesuada magna mollis euismod. Fusce, tellus ac cursus, mauris condimentum, ut fermentum massa justo sit amet.</a:t>
            </a:r>
          </a:p>
        </p:txBody>
      </p:sp>
      <p:sp>
        <p:nvSpPr>
          <p:cNvPr id="153" name="Texte du titre"/>
          <p:cNvSpPr txBox="1"/>
          <p:nvPr>
            <p:ph type="title"/>
          </p:nvPr>
        </p:nvSpPr>
        <p:spPr>
          <a:xfrm>
            <a:off x="2540000" y="1454150"/>
            <a:ext cx="19304000" cy="1905269"/>
          </a:xfrm>
          <a:prstGeom prst="rect">
            <a:avLst/>
          </a:prstGeom>
        </p:spPr>
        <p:txBody>
          <a:bodyPr anchor="b"/>
          <a:lstStyle>
            <a:lvl1pPr>
              <a:defRPr sz="11200"/>
            </a:lvl1pPr>
          </a:lstStyle>
          <a:p>
            <a:pPr/>
            <a:r>
              <a:t>Texte du titre</a:t>
            </a:r>
          </a:p>
        </p:txBody>
      </p:sp>
      <p:sp>
        <p:nvSpPr>
          <p:cNvPr id="154" name="Image"/>
          <p:cNvSpPr/>
          <p:nvPr>
            <p:ph type="pic" sz="quarter" idx="19"/>
          </p:nvPr>
        </p:nvSpPr>
        <p:spPr>
          <a:xfrm>
            <a:off x="16621918" y="5084409"/>
            <a:ext cx="5357814" cy="3571876"/>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1">
    <p:spTree>
      <p:nvGrpSpPr>
        <p:cNvPr id="1" name=""/>
        <p:cNvGrpSpPr/>
        <p:nvPr/>
      </p:nvGrpSpPr>
      <p:grpSpPr>
        <a:xfrm>
          <a:off x="0" y="0"/>
          <a:ext cx="0" cy="0"/>
          <a:chOff x="0" y="0"/>
          <a:chExt cx="0" cy="0"/>
        </a:xfrm>
      </p:grpSpPr>
      <p:sp>
        <p:nvSpPr>
          <p:cNvPr id="161" name="Cercle"/>
          <p:cNvSpPr/>
          <p:nvPr>
            <p:ph type="body" sz="quarter" idx="13"/>
          </p:nvPr>
        </p:nvSpPr>
        <p:spPr>
          <a:xfrm>
            <a:off x="23108443" y="382587"/>
            <a:ext cx="892970" cy="892970"/>
          </a:xfrm>
          <a:prstGeom prst="ellipse">
            <a:avLst/>
          </a:prstGeom>
          <a:solidFill>
            <a:srgbClr val="EF286C"/>
          </a:solidFill>
        </p:spPr>
        <p:txBody>
          <a:bodyPr anchor="ctr"/>
          <a:lstStyle/>
          <a:p>
            <a:pPr algn="r">
              <a:defRPr>
                <a:solidFill>
                  <a:srgbClr val="FFFFFF"/>
                </a:solidFill>
              </a:defRPr>
            </a:pPr>
          </a:p>
        </p:txBody>
      </p:sp>
      <p:sp>
        <p:nvSpPr>
          <p:cNvPr id="162"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
        <p:nvSpPr>
          <p:cNvPr id="163" name="Photo-Placeholder12.jpg"/>
          <p:cNvSpPr/>
          <p:nvPr>
            <p:ph type="pic" sz="quarter" idx="14"/>
          </p:nvPr>
        </p:nvSpPr>
        <p:spPr>
          <a:xfrm>
            <a:off x="2540000" y="5084409"/>
            <a:ext cx="5357813" cy="3571876"/>
          </a:xfrm>
          <a:prstGeom prst="rect">
            <a:avLst/>
          </a:prstGeom>
        </p:spPr>
        <p:txBody>
          <a:bodyPr lIns="91439" tIns="45719" rIns="91439" bIns="45719"/>
          <a:lstStyle/>
          <a:p>
            <a:pPr/>
          </a:p>
        </p:txBody>
      </p:sp>
      <p:sp>
        <p:nvSpPr>
          <p:cNvPr id="164" name="2034"/>
          <p:cNvSpPr/>
          <p:nvPr>
            <p:ph type="body" sz="quarter" idx="15"/>
          </p:nvPr>
        </p:nvSpPr>
        <p:spPr>
          <a:xfrm>
            <a:off x="2540000" y="1908106"/>
            <a:ext cx="5080000" cy="1275558"/>
          </a:xfrm>
          <a:prstGeom prst="rect">
            <a:avLst/>
          </a:prstGeom>
        </p:spPr>
        <p:txBody>
          <a:bodyPr anchor="ctr"/>
          <a:lstStyle>
            <a:lvl1pPr algn="ctr">
              <a:lnSpc>
                <a:spcPct val="80000"/>
              </a:lnSpc>
              <a:spcBef>
                <a:spcPts val="0"/>
              </a:spcBef>
              <a:defRPr sz="7500">
                <a:solidFill>
                  <a:srgbClr val="FFCA00"/>
                </a:solidFill>
                <a:latin typeface="+mn-lt"/>
                <a:ea typeface="+mn-ea"/>
                <a:cs typeface="+mn-cs"/>
                <a:sym typeface="Avenir Next Demi Bold"/>
              </a:defRPr>
            </a:lvl1pPr>
          </a:lstStyle>
          <a:p>
            <a:pPr/>
            <a:r>
              <a:t>2034</a:t>
            </a:r>
          </a:p>
        </p:txBody>
      </p:sp>
      <p:sp>
        <p:nvSpPr>
          <p:cNvPr id="165" name="Etiam porta sem malesuada magna mollis euismod. Duis mollis, est non luctus, nisi, eget odio sem nec elit."/>
          <p:cNvSpPr txBox="1"/>
          <p:nvPr>
            <p:ph type="body" sz="quarter" idx="16"/>
          </p:nvPr>
        </p:nvSpPr>
        <p:spPr>
          <a:xfrm>
            <a:off x="2540000" y="3234816"/>
            <a:ext cx="5080000" cy="1460174"/>
          </a:xfrm>
          <a:prstGeom prst="rect">
            <a:avLst/>
          </a:prstGeom>
        </p:spPr>
        <p:txBody>
          <a:bodyPr/>
          <a:lstStyle>
            <a:lvl1pPr algn="ctr">
              <a:spcBef>
                <a:spcPts val="0"/>
              </a:spcBef>
              <a:defRPr sz="2600">
                <a:latin typeface="Helvetica Neue Light"/>
                <a:ea typeface="Helvetica Neue Light"/>
                <a:cs typeface="Helvetica Neue Light"/>
                <a:sym typeface="Helvetica Neue Light"/>
              </a:defRPr>
            </a:lvl1pPr>
          </a:lstStyle>
          <a:p>
            <a:pPr/>
            <a:r>
              <a:t>Etiam porta sem malesuada magna mollis euismod. Duis mollis, est non luctus, nisi, eget odio sem nec elit.</a:t>
            </a:r>
          </a:p>
        </p:txBody>
      </p:sp>
      <p:sp>
        <p:nvSpPr>
          <p:cNvPr id="166" name="Photo-Placeholder13.jpg"/>
          <p:cNvSpPr/>
          <p:nvPr>
            <p:ph type="pic" sz="quarter" idx="17"/>
          </p:nvPr>
        </p:nvSpPr>
        <p:spPr>
          <a:xfrm>
            <a:off x="9456539" y="5009003"/>
            <a:ext cx="5470922" cy="3647282"/>
          </a:xfrm>
          <a:prstGeom prst="rect">
            <a:avLst/>
          </a:prstGeom>
        </p:spPr>
        <p:txBody>
          <a:bodyPr lIns="91439" tIns="45719" rIns="91439" bIns="45719"/>
          <a:lstStyle/>
          <a:p>
            <a:pPr/>
          </a:p>
        </p:txBody>
      </p:sp>
      <p:sp>
        <p:nvSpPr>
          <p:cNvPr id="167" name="2036"/>
          <p:cNvSpPr/>
          <p:nvPr>
            <p:ph type="body" sz="quarter" idx="18"/>
          </p:nvPr>
        </p:nvSpPr>
        <p:spPr>
          <a:xfrm>
            <a:off x="9652000" y="9018587"/>
            <a:ext cx="5080000" cy="1275557"/>
          </a:xfrm>
          <a:prstGeom prst="rect">
            <a:avLst/>
          </a:prstGeom>
        </p:spPr>
        <p:txBody>
          <a:bodyPr anchor="ctr"/>
          <a:lstStyle>
            <a:lvl1pPr algn="ctr">
              <a:lnSpc>
                <a:spcPct val="80000"/>
              </a:lnSpc>
              <a:spcBef>
                <a:spcPts val="0"/>
              </a:spcBef>
              <a:defRPr sz="7500">
                <a:solidFill>
                  <a:srgbClr val="0DDA70"/>
                </a:solidFill>
                <a:latin typeface="+mn-lt"/>
                <a:ea typeface="+mn-ea"/>
                <a:cs typeface="+mn-cs"/>
                <a:sym typeface="Avenir Next Demi Bold"/>
              </a:defRPr>
            </a:lvl1pPr>
          </a:lstStyle>
          <a:p>
            <a:pPr/>
            <a:r>
              <a:t>2036</a:t>
            </a:r>
          </a:p>
        </p:txBody>
      </p:sp>
      <p:sp>
        <p:nvSpPr>
          <p:cNvPr id="168" name="Fusce dapibus, tellus ac cursus commodo, tortor nibh, fermentum massa justo sit amet risus."/>
          <p:cNvSpPr txBox="1"/>
          <p:nvPr>
            <p:ph type="body" sz="quarter" idx="19"/>
          </p:nvPr>
        </p:nvSpPr>
        <p:spPr>
          <a:xfrm>
            <a:off x="9652000" y="10345297"/>
            <a:ext cx="5080000" cy="1460501"/>
          </a:xfrm>
          <a:prstGeom prst="rect">
            <a:avLst/>
          </a:prstGeom>
        </p:spPr>
        <p:txBody>
          <a:bodyPr/>
          <a:lstStyle>
            <a:lvl1pPr algn="ctr">
              <a:spcBef>
                <a:spcPts val="0"/>
              </a:spcBef>
              <a:defRPr sz="2600">
                <a:latin typeface="Helvetica Neue Light"/>
                <a:ea typeface="Helvetica Neue Light"/>
                <a:cs typeface="Helvetica Neue Light"/>
                <a:sym typeface="Helvetica Neue Light"/>
              </a:defRPr>
            </a:lvl1pPr>
          </a:lstStyle>
          <a:p>
            <a:pPr/>
            <a:r>
              <a:t>Fusce dapibus, tellus ac cursus commodo, tortor nibh, fermentum massa justo sit amet risus.</a:t>
            </a:r>
          </a:p>
        </p:txBody>
      </p:sp>
      <p:sp>
        <p:nvSpPr>
          <p:cNvPr id="169" name="Image"/>
          <p:cNvSpPr/>
          <p:nvPr>
            <p:ph type="pic" sz="quarter" idx="20"/>
          </p:nvPr>
        </p:nvSpPr>
        <p:spPr>
          <a:xfrm>
            <a:off x="16621918" y="5084409"/>
            <a:ext cx="5357814" cy="3571876"/>
          </a:xfrm>
          <a:prstGeom prst="rect">
            <a:avLst/>
          </a:prstGeom>
        </p:spPr>
        <p:txBody>
          <a:bodyPr lIns="91439" tIns="45719" rIns="91439" bIns="45719"/>
          <a:lstStyle/>
          <a:p>
            <a:pPr/>
          </a:p>
        </p:txBody>
      </p:sp>
      <p:sp>
        <p:nvSpPr>
          <p:cNvPr id="170" name="2034"/>
          <p:cNvSpPr/>
          <p:nvPr>
            <p:ph type="body" sz="quarter" idx="21"/>
          </p:nvPr>
        </p:nvSpPr>
        <p:spPr>
          <a:xfrm>
            <a:off x="16760825" y="1904521"/>
            <a:ext cx="5080000" cy="1275557"/>
          </a:xfrm>
          <a:prstGeom prst="rect">
            <a:avLst/>
          </a:prstGeom>
        </p:spPr>
        <p:txBody>
          <a:bodyPr anchor="ctr"/>
          <a:lstStyle>
            <a:lvl1pPr algn="ctr">
              <a:lnSpc>
                <a:spcPct val="80000"/>
              </a:lnSpc>
              <a:spcBef>
                <a:spcPts val="0"/>
              </a:spcBef>
              <a:defRPr sz="7500">
                <a:solidFill>
                  <a:srgbClr val="FF9901"/>
                </a:solidFill>
                <a:latin typeface="+mn-lt"/>
                <a:ea typeface="+mn-ea"/>
                <a:cs typeface="+mn-cs"/>
                <a:sym typeface="Avenir Next Demi Bold"/>
              </a:defRPr>
            </a:lvl1pPr>
          </a:lstStyle>
          <a:p>
            <a:pPr/>
            <a:r>
              <a:t>2034</a:t>
            </a:r>
          </a:p>
        </p:txBody>
      </p:sp>
      <p:sp>
        <p:nvSpPr>
          <p:cNvPr id="171" name="Lorem ipsum dolor sit, consectetur adipiscing elit. Pellentesque ornare sem lacinia quam vestibulum."/>
          <p:cNvSpPr txBox="1"/>
          <p:nvPr>
            <p:ph type="body" sz="quarter" idx="22"/>
          </p:nvPr>
        </p:nvSpPr>
        <p:spPr>
          <a:xfrm>
            <a:off x="16760825" y="3243931"/>
            <a:ext cx="5080000" cy="1460174"/>
          </a:xfrm>
          <a:prstGeom prst="rect">
            <a:avLst/>
          </a:prstGeom>
        </p:spPr>
        <p:txBody>
          <a:bodyPr/>
          <a:lstStyle>
            <a:lvl1pPr algn="ctr">
              <a:spcBef>
                <a:spcPts val="0"/>
              </a:spcBef>
              <a:defRPr sz="2600">
                <a:latin typeface="Helvetica Neue Light"/>
                <a:ea typeface="Helvetica Neue Light"/>
                <a:cs typeface="Helvetica Neue Light"/>
                <a:sym typeface="Helvetica Neue Light"/>
              </a:defRPr>
            </a:lvl1pPr>
          </a:lstStyle>
          <a:p>
            <a:pPr/>
            <a:r>
              <a:t>Lorem ipsum dolor sit, consectetur adipiscing elit. Pellentesque ornare sem lacinia quam vestibulum.</a:t>
            </a: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2">
    <p:spTree>
      <p:nvGrpSpPr>
        <p:cNvPr id="1" name=""/>
        <p:cNvGrpSpPr/>
        <p:nvPr/>
      </p:nvGrpSpPr>
      <p:grpSpPr>
        <a:xfrm>
          <a:off x="0" y="0"/>
          <a:ext cx="0" cy="0"/>
          <a:chOff x="0" y="0"/>
          <a:chExt cx="0" cy="0"/>
        </a:xfrm>
      </p:grpSpPr>
      <p:sp>
        <p:nvSpPr>
          <p:cNvPr id="178" name="Rectangle"/>
          <p:cNvSpPr/>
          <p:nvPr/>
        </p:nvSpPr>
        <p:spPr>
          <a:xfrm>
            <a:off x="15118781" y="0"/>
            <a:ext cx="9265219" cy="13716000"/>
          </a:xfrm>
          <a:prstGeom prst="rect">
            <a:avLst/>
          </a:prstGeom>
          <a:solidFill>
            <a:srgbClr val="2FB6FF"/>
          </a:solidFill>
          <a:ln w="12700">
            <a:miter lim="400000"/>
          </a:ln>
        </p:spPr>
        <p:txBody>
          <a:bodyPr lIns="0" tIns="0" rIns="0" bIns="0" anchor="ctr"/>
          <a:lstStyle/>
          <a:p>
            <a:pPr algn="r">
              <a:defRPr>
                <a:solidFill>
                  <a:srgbClr val="FFFFFF"/>
                </a:solidFill>
              </a:defRPr>
            </a:pPr>
          </a:p>
        </p:txBody>
      </p:sp>
      <p:sp>
        <p:nvSpPr>
          <p:cNvPr id="179" name="Cercle"/>
          <p:cNvSpPr/>
          <p:nvPr>
            <p:ph type="body" sz="quarter" idx="13"/>
          </p:nvPr>
        </p:nvSpPr>
        <p:spPr>
          <a:xfrm>
            <a:off x="23108443" y="382587"/>
            <a:ext cx="892970" cy="892970"/>
          </a:xfrm>
          <a:prstGeom prst="ellipse">
            <a:avLst/>
          </a:prstGeom>
          <a:solidFill>
            <a:srgbClr val="FFFFFF"/>
          </a:solidFill>
        </p:spPr>
        <p:txBody>
          <a:bodyPr anchor="ctr"/>
          <a:lstStyle/>
          <a:p>
            <a:pPr algn="r">
              <a:defRPr>
                <a:solidFill>
                  <a:srgbClr val="FFFFFF"/>
                </a:solidFill>
              </a:defRPr>
            </a:pPr>
          </a:p>
        </p:txBody>
      </p:sp>
      <p:sp>
        <p:nvSpPr>
          <p:cNvPr id="180" name="Numéro de diapositive"/>
          <p:cNvSpPr txBox="1"/>
          <p:nvPr>
            <p:ph type="sldNum" sz="quarter" idx="2"/>
          </p:nvPr>
        </p:nvSpPr>
        <p:spPr>
          <a:xfrm>
            <a:off x="23331662" y="587771"/>
            <a:ext cx="446533" cy="482601"/>
          </a:xfrm>
          <a:prstGeom prst="rect">
            <a:avLst/>
          </a:prstGeom>
        </p:spPr>
        <p:txBody>
          <a:bodyPr/>
          <a:lstStyle>
            <a:lvl1pPr>
              <a:defRPr>
                <a:solidFill>
                  <a:srgbClr val="2EB6FF"/>
                </a:solidFill>
              </a:defRPr>
            </a:lvl1pPr>
          </a:lstStyle>
          <a:p>
            <a:pPr/>
            <a:fld id="{86CB4B4D-7CA3-9044-876B-883B54F8677D}" type="slidenum"/>
          </a:p>
        </p:txBody>
      </p:sp>
      <p:sp>
        <p:nvSpPr>
          <p:cNvPr id="181" name="Texte du titre"/>
          <p:cNvSpPr txBox="1"/>
          <p:nvPr>
            <p:ph type="title"/>
          </p:nvPr>
        </p:nvSpPr>
        <p:spPr>
          <a:xfrm>
            <a:off x="2533650" y="1454150"/>
            <a:ext cx="10160000" cy="3559175"/>
          </a:xfrm>
          <a:prstGeom prst="rect">
            <a:avLst/>
          </a:prstGeom>
        </p:spPr>
        <p:txBody>
          <a:bodyPr anchor="b"/>
          <a:lstStyle>
            <a:lvl1pPr>
              <a:defRPr sz="11200"/>
            </a:lvl1pPr>
          </a:lstStyle>
          <a:p>
            <a:pPr/>
            <a:r>
              <a:t>Texte du titre</a:t>
            </a:r>
          </a:p>
        </p:txBody>
      </p:sp>
      <p:sp>
        <p:nvSpPr>
          <p:cNvPr id="182" name="NEW!"/>
          <p:cNvSpPr/>
          <p:nvPr>
            <p:ph type="body" sz="quarter" idx="14"/>
          </p:nvPr>
        </p:nvSpPr>
        <p:spPr>
          <a:xfrm rot="21000000">
            <a:off x="14852353" y="3546202"/>
            <a:ext cx="6350001" cy="6350001"/>
          </a:xfrm>
          <a:prstGeom prst="ellipse">
            <a:avLst/>
          </a:prstGeom>
          <a:solidFill>
            <a:srgbClr val="FFCA00"/>
          </a:solidFill>
        </p:spPr>
        <p:txBody>
          <a:bodyPr anchor="ctr"/>
          <a:lstStyle>
            <a:lvl1pPr algn="ctr">
              <a:lnSpc>
                <a:spcPct val="80000"/>
              </a:lnSpc>
              <a:spcBef>
                <a:spcPts val="0"/>
              </a:spcBef>
              <a:defRPr sz="12000">
                <a:solidFill>
                  <a:srgbClr val="FFFFFF"/>
                </a:solidFill>
                <a:latin typeface="+mn-lt"/>
                <a:ea typeface="+mn-ea"/>
                <a:cs typeface="+mn-cs"/>
                <a:sym typeface="Avenir Next Demi Bold"/>
              </a:defRPr>
            </a:lvl1pPr>
          </a:lstStyle>
          <a:p>
            <a:pPr/>
            <a:r>
              <a:t>NEW!</a:t>
            </a:r>
          </a:p>
        </p:txBody>
      </p:sp>
      <p:sp>
        <p:nvSpPr>
          <p:cNvPr id="183" name="Image"/>
          <p:cNvSpPr/>
          <p:nvPr>
            <p:ph type="pic" sz="quarter" idx="15"/>
          </p:nvPr>
        </p:nvSpPr>
        <p:spPr>
          <a:xfrm>
            <a:off x="12876961" y="7616598"/>
            <a:ext cx="6985001" cy="5560798"/>
          </a:xfrm>
          <a:prstGeom prst="rect">
            <a:avLst/>
          </a:prstGeom>
        </p:spPr>
        <p:txBody>
          <a:bodyPr lIns="91439" tIns="45719" rIns="91439" bIns="45719"/>
          <a:lstStyle/>
          <a:p>
            <a:pPr/>
          </a:p>
        </p:txBody>
      </p:sp>
      <p:sp>
        <p:nvSpPr>
          <p:cNvPr id="184" name="Cum penatibus et magnis dis…"/>
          <p:cNvSpPr/>
          <p:nvPr>
            <p:ph type="body" sz="quarter" idx="16"/>
          </p:nvPr>
        </p:nvSpPr>
        <p:spPr>
          <a:xfrm>
            <a:off x="2533650" y="10026650"/>
            <a:ext cx="9525000" cy="2220001"/>
          </a:xfrm>
          <a:prstGeom prst="rect">
            <a:avLst/>
          </a:prstGeom>
        </p:spPr>
        <p:txBody>
          <a:bodyPr anchor="b"/>
          <a:lstStyle>
            <a:lvl1pPr>
              <a:lnSpc>
                <a:spcPct val="80000"/>
              </a:lnSpc>
              <a:spcBef>
                <a:spcPts val="0"/>
              </a:spcBef>
              <a:defRPr sz="7000">
                <a:solidFill>
                  <a:srgbClr val="2EB6FF"/>
                </a:solidFill>
                <a:latin typeface="+mn-lt"/>
                <a:ea typeface="+mn-ea"/>
                <a:cs typeface="+mn-cs"/>
                <a:sym typeface="Avenir Next Demi Bold"/>
              </a:defRPr>
            </a:lvl1pPr>
          </a:lstStyle>
          <a:p>
            <a:pPr/>
            <a:r>
              <a:t>Cum penatibus et magnis dis…</a:t>
            </a:r>
          </a:p>
        </p:txBody>
      </p:sp>
      <p:sp>
        <p:nvSpPr>
          <p:cNvPr id="185" name="Texte niveau 1…"/>
          <p:cNvSpPr txBox="1"/>
          <p:nvPr>
            <p:ph type="body" sz="quarter" idx="1"/>
          </p:nvPr>
        </p:nvSpPr>
        <p:spPr>
          <a:xfrm>
            <a:off x="2533650" y="5715000"/>
            <a:ext cx="10796588" cy="3559175"/>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3">
    <p:spTree>
      <p:nvGrpSpPr>
        <p:cNvPr id="1" name=""/>
        <p:cNvGrpSpPr/>
        <p:nvPr/>
      </p:nvGrpSpPr>
      <p:grpSpPr>
        <a:xfrm>
          <a:off x="0" y="0"/>
          <a:ext cx="0" cy="0"/>
          <a:chOff x="0" y="0"/>
          <a:chExt cx="0" cy="0"/>
        </a:xfrm>
      </p:grpSpPr>
      <p:sp>
        <p:nvSpPr>
          <p:cNvPr id="192" name="Cercle"/>
          <p:cNvSpPr/>
          <p:nvPr>
            <p:ph type="body" sz="quarter" idx="13"/>
          </p:nvPr>
        </p:nvSpPr>
        <p:spPr>
          <a:xfrm>
            <a:off x="23108443" y="382587"/>
            <a:ext cx="892970" cy="892970"/>
          </a:xfrm>
          <a:prstGeom prst="ellipse">
            <a:avLst/>
          </a:prstGeom>
          <a:solidFill>
            <a:srgbClr val="2FB6FF"/>
          </a:solidFill>
        </p:spPr>
        <p:txBody>
          <a:bodyPr anchor="ctr"/>
          <a:lstStyle/>
          <a:p>
            <a:pPr algn="ctr">
              <a:lnSpc>
                <a:spcPct val="80000"/>
              </a:lnSpc>
              <a:spcBef>
                <a:spcPts val="0"/>
              </a:spcBef>
              <a:defRPr sz="2800">
                <a:solidFill>
                  <a:srgbClr val="FFFFFF"/>
                </a:solidFill>
                <a:latin typeface="+mn-lt"/>
                <a:ea typeface="+mn-ea"/>
                <a:cs typeface="+mn-cs"/>
                <a:sym typeface="Avenir Next Demi Bold"/>
              </a:defRPr>
            </a:pPr>
          </a:p>
        </p:txBody>
      </p:sp>
      <p:sp>
        <p:nvSpPr>
          <p:cNvPr id="193"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
        <p:nvSpPr>
          <p:cNvPr id="194" name="Rectangle"/>
          <p:cNvSpPr/>
          <p:nvPr/>
        </p:nvSpPr>
        <p:spPr>
          <a:xfrm>
            <a:off x="-1" y="10164871"/>
            <a:ext cx="24384001" cy="3551129"/>
          </a:xfrm>
          <a:prstGeom prst="rect">
            <a:avLst/>
          </a:prstGeom>
          <a:solidFill>
            <a:srgbClr val="2FB6FF"/>
          </a:solidFill>
          <a:ln w="12700">
            <a:miter lim="400000"/>
          </a:ln>
        </p:spPr>
        <p:txBody>
          <a:bodyPr lIns="0" tIns="0" rIns="0" bIns="0" anchor="ctr"/>
          <a:lstStyle/>
          <a:p>
            <a:pPr algn="r">
              <a:defRPr>
                <a:solidFill>
                  <a:srgbClr val="FFFFFF"/>
                </a:solidFill>
              </a:defRPr>
            </a:pPr>
          </a:p>
        </p:txBody>
      </p:sp>
      <p:sp>
        <p:nvSpPr>
          <p:cNvPr id="195" name="Option 02"/>
          <p:cNvSpPr txBox="1"/>
          <p:nvPr>
            <p:ph type="body" sz="quarter" idx="14"/>
          </p:nvPr>
        </p:nvSpPr>
        <p:spPr>
          <a:xfrm>
            <a:off x="13620750" y="1275556"/>
            <a:ext cx="5080000" cy="2224537"/>
          </a:xfrm>
          <a:prstGeom prst="rect">
            <a:avLst/>
          </a:prstGeom>
        </p:spPr>
        <p:txBody>
          <a:bodyPr anchor="b"/>
          <a:lstStyle>
            <a:lvl1pPr>
              <a:lnSpc>
                <a:spcPct val="80000"/>
              </a:lnSpc>
              <a:spcBef>
                <a:spcPts val="0"/>
              </a:spcBef>
              <a:defRPr sz="7500">
                <a:solidFill>
                  <a:srgbClr val="F0296B"/>
                </a:solidFill>
                <a:latin typeface="+mn-lt"/>
                <a:ea typeface="+mn-ea"/>
                <a:cs typeface="+mn-cs"/>
                <a:sym typeface="Avenir Next Demi Bold"/>
              </a:defRPr>
            </a:lvl1pPr>
          </a:lstStyle>
          <a:p>
            <a:pPr/>
            <a:r>
              <a:t>Option 02</a:t>
            </a:r>
          </a:p>
        </p:txBody>
      </p:sp>
      <p:sp>
        <p:nvSpPr>
          <p:cNvPr id="196" name="Maecenas sed diam eget blandit amet non magna. Sed consectetur est at fringilla lobortis."/>
          <p:cNvSpPr txBox="1"/>
          <p:nvPr>
            <p:ph type="body" sz="quarter" idx="15"/>
          </p:nvPr>
        </p:nvSpPr>
        <p:spPr>
          <a:xfrm>
            <a:off x="13620750" y="3678685"/>
            <a:ext cx="5080000" cy="1397001"/>
          </a:xfrm>
          <a:prstGeom prst="rect">
            <a:avLst/>
          </a:prstGeom>
        </p:spPr>
        <p:txBody>
          <a:bodyPr/>
          <a:lstStyle>
            <a:lvl1pPr>
              <a:spcBef>
                <a:spcPts val="0"/>
              </a:spcBef>
              <a:defRPr sz="2600">
                <a:latin typeface="Helvetica Neue Light"/>
                <a:ea typeface="Helvetica Neue Light"/>
                <a:cs typeface="Helvetica Neue Light"/>
                <a:sym typeface="Helvetica Neue Light"/>
              </a:defRPr>
            </a:lvl1pPr>
          </a:lstStyle>
          <a:p>
            <a:pPr/>
            <a:r>
              <a:t>Maecenas sed diam eget blandit amet non magna. Sed consectetur est at fringilla lobortis.</a:t>
            </a:r>
          </a:p>
        </p:txBody>
      </p:sp>
      <p:sp>
        <p:nvSpPr>
          <p:cNvPr id="197" name="Option 01"/>
          <p:cNvSpPr txBox="1"/>
          <p:nvPr>
            <p:ph type="body" sz="quarter" idx="16"/>
          </p:nvPr>
        </p:nvSpPr>
        <p:spPr>
          <a:xfrm>
            <a:off x="4976018" y="1264487"/>
            <a:ext cx="5078414" cy="2224537"/>
          </a:xfrm>
          <a:prstGeom prst="rect">
            <a:avLst/>
          </a:prstGeom>
        </p:spPr>
        <p:txBody>
          <a:bodyPr anchor="b"/>
          <a:lstStyle>
            <a:lvl1pPr algn="r">
              <a:lnSpc>
                <a:spcPct val="80000"/>
              </a:lnSpc>
              <a:spcBef>
                <a:spcPts val="0"/>
              </a:spcBef>
              <a:defRPr sz="7500">
                <a:solidFill>
                  <a:srgbClr val="FFCA00"/>
                </a:solidFill>
                <a:latin typeface="+mn-lt"/>
                <a:ea typeface="+mn-ea"/>
                <a:cs typeface="+mn-cs"/>
                <a:sym typeface="Avenir Next Demi Bold"/>
              </a:defRPr>
            </a:lvl1pPr>
          </a:lstStyle>
          <a:p>
            <a:pPr/>
            <a:r>
              <a:t>Option 01</a:t>
            </a:r>
          </a:p>
        </p:txBody>
      </p:sp>
      <p:sp>
        <p:nvSpPr>
          <p:cNvPr id="198" name="Cras consectetur purus fermentum erat a ante venenatis dapibus posuere posuere velit aliquet."/>
          <p:cNvSpPr txBox="1"/>
          <p:nvPr>
            <p:ph type="body" sz="quarter" idx="17"/>
          </p:nvPr>
        </p:nvSpPr>
        <p:spPr>
          <a:xfrm>
            <a:off x="4976018" y="3680316"/>
            <a:ext cx="5078414" cy="1398480"/>
          </a:xfrm>
          <a:prstGeom prst="rect">
            <a:avLst/>
          </a:prstGeom>
        </p:spPr>
        <p:txBody>
          <a:bodyPr/>
          <a:lstStyle>
            <a:lvl1pPr algn="r">
              <a:spcBef>
                <a:spcPts val="0"/>
              </a:spcBef>
              <a:defRPr sz="2600">
                <a:latin typeface="Helvetica Neue Light"/>
                <a:ea typeface="Helvetica Neue Light"/>
                <a:cs typeface="Helvetica Neue Light"/>
                <a:sym typeface="Helvetica Neue Light"/>
              </a:defRPr>
            </a:lvl1pPr>
          </a:lstStyle>
          <a:p>
            <a:pPr/>
            <a:r>
              <a:t>Cras consectetur purus fermentum erat a ante venenatis dapibus posuere posuere velit aliquet.</a:t>
            </a:r>
          </a:p>
        </p:txBody>
      </p:sp>
      <p:sp>
        <p:nvSpPr>
          <p:cNvPr id="199" name="Option 04"/>
          <p:cNvSpPr txBox="1"/>
          <p:nvPr>
            <p:ph type="body" sz="quarter" idx="18"/>
          </p:nvPr>
        </p:nvSpPr>
        <p:spPr>
          <a:xfrm>
            <a:off x="15549562" y="5709323"/>
            <a:ext cx="5080001" cy="2224537"/>
          </a:xfrm>
          <a:prstGeom prst="rect">
            <a:avLst/>
          </a:prstGeom>
        </p:spPr>
        <p:txBody>
          <a:bodyPr anchor="b"/>
          <a:lstStyle>
            <a:lvl1pPr>
              <a:lnSpc>
                <a:spcPct val="80000"/>
              </a:lnSpc>
              <a:spcBef>
                <a:spcPts val="0"/>
              </a:spcBef>
              <a:defRPr sz="7500">
                <a:solidFill>
                  <a:srgbClr val="0DDB70"/>
                </a:solidFill>
                <a:latin typeface="+mn-lt"/>
                <a:ea typeface="+mn-ea"/>
                <a:cs typeface="+mn-cs"/>
                <a:sym typeface="Avenir Next Demi Bold"/>
              </a:defRPr>
            </a:lvl1pPr>
          </a:lstStyle>
          <a:p>
            <a:pPr/>
            <a:r>
              <a:t>Option 04</a:t>
            </a:r>
          </a:p>
        </p:txBody>
      </p:sp>
      <p:sp>
        <p:nvSpPr>
          <p:cNvPr id="200" name="Cum sociis natoque penatibus et magnis dis parturient montes, nascetur ridiculus mus."/>
          <p:cNvSpPr txBox="1"/>
          <p:nvPr>
            <p:ph type="body" sz="quarter" idx="19"/>
          </p:nvPr>
        </p:nvSpPr>
        <p:spPr>
          <a:xfrm>
            <a:off x="15549562" y="8125152"/>
            <a:ext cx="5080001" cy="1397001"/>
          </a:xfrm>
          <a:prstGeom prst="rect">
            <a:avLst/>
          </a:prstGeom>
        </p:spPr>
        <p:txBody>
          <a:bodyPr/>
          <a:lstStyle>
            <a:lvl1pPr>
              <a:spcBef>
                <a:spcPts val="0"/>
              </a:spcBef>
              <a:defRPr sz="2600">
                <a:latin typeface="Helvetica Neue Light"/>
                <a:ea typeface="Helvetica Neue Light"/>
                <a:cs typeface="Helvetica Neue Light"/>
                <a:sym typeface="Helvetica Neue Light"/>
              </a:defRPr>
            </a:lvl1pPr>
          </a:lstStyle>
          <a:p>
            <a:pPr/>
            <a:r>
              <a:t>Cum sociis natoque penatibus et magnis dis parturient montes, nascetur ridiculus mus.</a:t>
            </a:r>
          </a:p>
        </p:txBody>
      </p:sp>
      <p:sp>
        <p:nvSpPr>
          <p:cNvPr id="201" name="Option 03"/>
          <p:cNvSpPr txBox="1"/>
          <p:nvPr>
            <p:ph type="body" sz="quarter" idx="20"/>
          </p:nvPr>
        </p:nvSpPr>
        <p:spPr>
          <a:xfrm>
            <a:off x="3646884" y="5709323"/>
            <a:ext cx="5078413" cy="2224537"/>
          </a:xfrm>
          <a:prstGeom prst="rect">
            <a:avLst/>
          </a:prstGeom>
        </p:spPr>
        <p:txBody>
          <a:bodyPr anchor="b"/>
          <a:lstStyle>
            <a:lvl1pPr algn="r">
              <a:lnSpc>
                <a:spcPct val="80000"/>
              </a:lnSpc>
              <a:spcBef>
                <a:spcPts val="0"/>
              </a:spcBef>
              <a:defRPr sz="7500">
                <a:solidFill>
                  <a:srgbClr val="2EB6FF"/>
                </a:solidFill>
                <a:latin typeface="+mn-lt"/>
                <a:ea typeface="+mn-ea"/>
                <a:cs typeface="+mn-cs"/>
                <a:sym typeface="Avenir Next Demi Bold"/>
              </a:defRPr>
            </a:lvl1pPr>
          </a:lstStyle>
          <a:p>
            <a:pPr/>
            <a:r>
              <a:t>Option 03</a:t>
            </a:r>
          </a:p>
        </p:txBody>
      </p:sp>
      <p:sp>
        <p:nvSpPr>
          <p:cNvPr id="202" name="Etiam porta sem malesuada magna mollis euismod. Cras consectetur purus sit amet fermentum."/>
          <p:cNvSpPr txBox="1"/>
          <p:nvPr>
            <p:ph type="body" sz="quarter" idx="21"/>
          </p:nvPr>
        </p:nvSpPr>
        <p:spPr>
          <a:xfrm>
            <a:off x="3646884" y="8125152"/>
            <a:ext cx="5078413" cy="1398480"/>
          </a:xfrm>
          <a:prstGeom prst="rect">
            <a:avLst/>
          </a:prstGeom>
        </p:spPr>
        <p:txBody>
          <a:bodyPr/>
          <a:lstStyle>
            <a:lvl1pPr algn="r">
              <a:spcBef>
                <a:spcPts val="0"/>
              </a:spcBef>
              <a:defRPr sz="2600">
                <a:latin typeface="Helvetica Neue Light"/>
                <a:ea typeface="Helvetica Neue Light"/>
                <a:cs typeface="Helvetica Neue Light"/>
                <a:sym typeface="Helvetica Neue Light"/>
              </a:defRPr>
            </a:lvl1pPr>
          </a:lstStyle>
          <a:p>
            <a:pPr/>
            <a:r>
              <a:t>Etiam porta sem malesuada magna mollis euismod. Cras consectetur purus sit amet fermentum.</a:t>
            </a:r>
          </a:p>
        </p:txBody>
      </p:sp>
      <p:sp>
        <p:nvSpPr>
          <p:cNvPr id="203" name="Image"/>
          <p:cNvSpPr/>
          <p:nvPr>
            <p:ph type="pic" sz="half" idx="22"/>
          </p:nvPr>
        </p:nvSpPr>
        <p:spPr>
          <a:xfrm flipH="1">
            <a:off x="9120187" y="1416608"/>
            <a:ext cx="6143347" cy="12286692"/>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4">
    <p:spTree>
      <p:nvGrpSpPr>
        <p:cNvPr id="1" name=""/>
        <p:cNvGrpSpPr/>
        <p:nvPr/>
      </p:nvGrpSpPr>
      <p:grpSpPr>
        <a:xfrm>
          <a:off x="0" y="0"/>
          <a:ext cx="0" cy="0"/>
          <a:chOff x="0" y="0"/>
          <a:chExt cx="0" cy="0"/>
        </a:xfrm>
      </p:grpSpPr>
      <p:sp>
        <p:nvSpPr>
          <p:cNvPr id="210" name="Cercle"/>
          <p:cNvSpPr/>
          <p:nvPr>
            <p:ph type="body" sz="quarter" idx="13"/>
          </p:nvPr>
        </p:nvSpPr>
        <p:spPr>
          <a:xfrm>
            <a:off x="20085843" y="357187"/>
            <a:ext cx="892970" cy="892970"/>
          </a:xfrm>
          <a:prstGeom prst="ellipse">
            <a:avLst/>
          </a:prstGeom>
          <a:solidFill>
            <a:srgbClr val="EF286C"/>
          </a:solidFill>
        </p:spPr>
        <p:txBody>
          <a:bodyPr anchor="ctr"/>
          <a:lstStyle/>
          <a:p>
            <a:pPr algn="r">
              <a:defRPr>
                <a:solidFill>
                  <a:srgbClr val="FFFFFF"/>
                </a:solidFill>
              </a:defRPr>
            </a:pPr>
          </a:p>
        </p:txBody>
      </p:sp>
      <p:sp>
        <p:nvSpPr>
          <p:cNvPr id="211" name="Photo-Placeholder14.jpg"/>
          <p:cNvSpPr/>
          <p:nvPr>
            <p:ph type="pic" idx="14"/>
          </p:nvPr>
        </p:nvSpPr>
        <p:spPr>
          <a:xfrm>
            <a:off x="-5461000" y="-2189593"/>
            <a:ext cx="29845000" cy="19896668"/>
          </a:xfrm>
          <a:prstGeom prst="rect">
            <a:avLst/>
          </a:prstGeom>
        </p:spPr>
        <p:txBody>
          <a:bodyPr lIns="91439" tIns="45719" rIns="91439" bIns="45719"/>
          <a:lstStyle/>
          <a:p>
            <a:pPr/>
          </a:p>
        </p:txBody>
      </p:sp>
      <p:sp>
        <p:nvSpPr>
          <p:cNvPr id="212" name="Rectangle"/>
          <p:cNvSpPr/>
          <p:nvPr>
            <p:ph type="body" idx="15"/>
          </p:nvPr>
        </p:nvSpPr>
        <p:spPr>
          <a:xfrm>
            <a:off x="1524000" y="1524000"/>
            <a:ext cx="21336000" cy="10668000"/>
          </a:xfrm>
          <a:prstGeom prst="rect">
            <a:avLst/>
          </a:prstGeom>
          <a:solidFill>
            <a:srgbClr val="FFFFFF"/>
          </a:solidFill>
        </p:spPr>
        <p:txBody>
          <a:bodyPr anchor="ctr"/>
          <a:lstStyle/>
          <a:p>
            <a:pPr algn="r">
              <a:defRPr>
                <a:solidFill>
                  <a:srgbClr val="FFFFFF"/>
                </a:solidFill>
              </a:defRPr>
            </a:pPr>
          </a:p>
        </p:txBody>
      </p:sp>
      <p:sp>
        <p:nvSpPr>
          <p:cNvPr id="213" name="Photo-Placeholder14.jpg"/>
          <p:cNvSpPr/>
          <p:nvPr>
            <p:ph type="pic" sz="half" idx="16"/>
          </p:nvPr>
        </p:nvSpPr>
        <p:spPr>
          <a:xfrm>
            <a:off x="10664825" y="3298825"/>
            <a:ext cx="10658476" cy="7105650"/>
          </a:xfrm>
          <a:prstGeom prst="rect">
            <a:avLst/>
          </a:prstGeom>
        </p:spPr>
        <p:txBody>
          <a:bodyPr lIns="91439" tIns="45719" rIns="91439" bIns="45719"/>
          <a:lstStyle/>
          <a:p>
            <a:pPr/>
          </a:p>
        </p:txBody>
      </p:sp>
      <p:sp>
        <p:nvSpPr>
          <p:cNvPr id="214" name="Texte du titre"/>
          <p:cNvSpPr txBox="1"/>
          <p:nvPr>
            <p:ph type="title"/>
          </p:nvPr>
        </p:nvSpPr>
        <p:spPr>
          <a:xfrm>
            <a:off x="3048000" y="3048000"/>
            <a:ext cx="8890000" cy="3559175"/>
          </a:xfrm>
          <a:prstGeom prst="rect">
            <a:avLst/>
          </a:prstGeom>
        </p:spPr>
        <p:txBody>
          <a:bodyPr anchor="b"/>
          <a:lstStyle>
            <a:lvl1pPr>
              <a:defRPr sz="11200"/>
            </a:lvl1pPr>
          </a:lstStyle>
          <a:p>
            <a:pPr/>
            <a:r>
              <a:t>Texte du titre</a:t>
            </a:r>
          </a:p>
        </p:txBody>
      </p:sp>
      <p:sp>
        <p:nvSpPr>
          <p:cNvPr id="215" name="IDEA!"/>
          <p:cNvSpPr/>
          <p:nvPr>
            <p:ph type="body" sz="quarter" idx="17"/>
          </p:nvPr>
        </p:nvSpPr>
        <p:spPr>
          <a:xfrm rot="20400000">
            <a:off x="12623598" y="7737648"/>
            <a:ext cx="3559176" cy="3559176"/>
          </a:xfrm>
          <a:prstGeom prst="ellipse">
            <a:avLst/>
          </a:prstGeom>
          <a:solidFill>
            <a:srgbClr val="EF286C"/>
          </a:solidFill>
        </p:spPr>
        <p:txBody>
          <a:bodyPr anchor="ctr"/>
          <a:lstStyle>
            <a:lvl1pPr algn="ctr">
              <a:lnSpc>
                <a:spcPct val="80000"/>
              </a:lnSpc>
              <a:spcBef>
                <a:spcPts val="0"/>
              </a:spcBef>
              <a:defRPr sz="7600">
                <a:solidFill>
                  <a:srgbClr val="FFFFFF"/>
                </a:solidFill>
                <a:latin typeface="+mn-lt"/>
                <a:ea typeface="+mn-ea"/>
                <a:cs typeface="+mn-cs"/>
                <a:sym typeface="Avenir Next Demi Bold"/>
              </a:defRPr>
            </a:lvl1pPr>
          </a:lstStyle>
          <a:p>
            <a:pPr/>
            <a:r>
              <a:t>IDEA!</a:t>
            </a:r>
          </a:p>
        </p:txBody>
      </p:sp>
      <p:sp>
        <p:nvSpPr>
          <p:cNvPr id="216" name="Texte niveau 1…"/>
          <p:cNvSpPr txBox="1"/>
          <p:nvPr>
            <p:ph type="body" sz="quarter" idx="1"/>
          </p:nvPr>
        </p:nvSpPr>
        <p:spPr>
          <a:xfrm>
            <a:off x="3048000" y="7334250"/>
            <a:ext cx="8255000" cy="38100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1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5">
    <p:spTree>
      <p:nvGrpSpPr>
        <p:cNvPr id="1" name=""/>
        <p:cNvGrpSpPr/>
        <p:nvPr/>
      </p:nvGrpSpPr>
      <p:grpSpPr>
        <a:xfrm>
          <a:off x="0" y="0"/>
          <a:ext cx="0" cy="0"/>
          <a:chOff x="0" y="0"/>
          <a:chExt cx="0" cy="0"/>
        </a:xfrm>
      </p:grpSpPr>
      <p:sp>
        <p:nvSpPr>
          <p:cNvPr id="224" name="Cercle"/>
          <p:cNvSpPr/>
          <p:nvPr>
            <p:ph type="body" sz="quarter" idx="13"/>
          </p:nvPr>
        </p:nvSpPr>
        <p:spPr>
          <a:xfrm>
            <a:off x="23133843" y="382587"/>
            <a:ext cx="892970" cy="892970"/>
          </a:xfrm>
          <a:prstGeom prst="ellipse">
            <a:avLst/>
          </a:prstGeom>
          <a:solidFill>
            <a:srgbClr val="EF286C"/>
          </a:solidFill>
        </p:spPr>
        <p:txBody>
          <a:bodyPr anchor="ctr"/>
          <a:lstStyle/>
          <a:p>
            <a:pPr algn="r">
              <a:defRPr>
                <a:solidFill>
                  <a:srgbClr val="FFFFFF"/>
                </a:solidFill>
              </a:defRPr>
            </a:pPr>
          </a:p>
        </p:txBody>
      </p:sp>
      <p:sp>
        <p:nvSpPr>
          <p:cNvPr id="225" name="Numéro de diapositive"/>
          <p:cNvSpPr txBox="1"/>
          <p:nvPr>
            <p:ph type="sldNum" sz="quarter" idx="2"/>
          </p:nvPr>
        </p:nvSpPr>
        <p:spPr>
          <a:xfrm>
            <a:off x="23357062" y="587771"/>
            <a:ext cx="446533" cy="482601"/>
          </a:xfrm>
          <a:prstGeom prst="rect">
            <a:avLst/>
          </a:prstGeom>
        </p:spPr>
        <p:txBody>
          <a:bodyPr/>
          <a:lstStyle/>
          <a:p>
            <a:pPr/>
            <a:fld id="{86CB4B4D-7CA3-9044-876B-883B54F8677D}" type="slidenum"/>
          </a:p>
        </p:txBody>
      </p:sp>
      <p:sp>
        <p:nvSpPr>
          <p:cNvPr id="226" name="Rectangle"/>
          <p:cNvSpPr/>
          <p:nvPr/>
        </p:nvSpPr>
        <p:spPr>
          <a:xfrm>
            <a:off x="15520193" y="-1"/>
            <a:ext cx="5080001" cy="13716001"/>
          </a:xfrm>
          <a:prstGeom prst="rect">
            <a:avLst/>
          </a:prstGeom>
          <a:solidFill>
            <a:srgbClr val="EF286C"/>
          </a:solidFill>
          <a:ln w="12700">
            <a:miter lim="400000"/>
          </a:ln>
        </p:spPr>
        <p:txBody>
          <a:bodyPr lIns="0" tIns="0" rIns="0" bIns="0" anchor="ctr"/>
          <a:lstStyle/>
          <a:p>
            <a:pPr algn="r">
              <a:defRPr>
                <a:solidFill>
                  <a:srgbClr val="FFFFFF"/>
                </a:solidFill>
              </a:defRPr>
            </a:pPr>
          </a:p>
        </p:txBody>
      </p:sp>
      <p:sp>
        <p:nvSpPr>
          <p:cNvPr id="227" name="Texte du titre"/>
          <p:cNvSpPr txBox="1"/>
          <p:nvPr>
            <p:ph type="title"/>
          </p:nvPr>
        </p:nvSpPr>
        <p:spPr>
          <a:xfrm>
            <a:off x="2540000" y="1454150"/>
            <a:ext cx="8890000" cy="3559175"/>
          </a:xfrm>
          <a:prstGeom prst="rect">
            <a:avLst/>
          </a:prstGeom>
        </p:spPr>
        <p:txBody>
          <a:bodyPr anchor="b"/>
          <a:lstStyle>
            <a:lvl1pPr>
              <a:defRPr sz="11200"/>
            </a:lvl1pPr>
          </a:lstStyle>
          <a:p>
            <a:pPr/>
            <a:r>
              <a:t>Texte du titre</a:t>
            </a:r>
          </a:p>
        </p:txBody>
      </p:sp>
      <p:sp>
        <p:nvSpPr>
          <p:cNvPr id="228" name="Texte niveau 1…"/>
          <p:cNvSpPr txBox="1"/>
          <p:nvPr>
            <p:ph type="body" sz="quarter" idx="1"/>
          </p:nvPr>
        </p:nvSpPr>
        <p:spPr>
          <a:xfrm>
            <a:off x="2540000" y="5715000"/>
            <a:ext cx="8890000" cy="6225382"/>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29" name="Image"/>
          <p:cNvSpPr/>
          <p:nvPr>
            <p:ph type="pic" sz="quarter" idx="14"/>
          </p:nvPr>
        </p:nvSpPr>
        <p:spPr>
          <a:xfrm>
            <a:off x="18258794" y="2489117"/>
            <a:ext cx="4330337" cy="8742464"/>
          </a:xfrm>
          <a:prstGeom prst="rect">
            <a:avLst/>
          </a:prstGeom>
          <a:effectLst>
            <a:outerShdw sx="100000" sy="100000" kx="0" ky="0" algn="b" rotWithShape="0" blurRad="622300" dist="0" dir="0">
              <a:srgbClr val="000000">
                <a:alpha val="50000"/>
              </a:srgbClr>
            </a:outerShdw>
          </a:effectLst>
        </p:spPr>
        <p:txBody>
          <a:bodyPr lIns="91439" tIns="45719" rIns="91439" bIns="45719"/>
          <a:lstStyle/>
          <a:p>
            <a:pPr/>
          </a:p>
        </p:txBody>
      </p:sp>
      <p:sp>
        <p:nvSpPr>
          <p:cNvPr id="230" name="Image"/>
          <p:cNvSpPr/>
          <p:nvPr>
            <p:ph type="pic" sz="half" idx="15"/>
          </p:nvPr>
        </p:nvSpPr>
        <p:spPr>
          <a:xfrm>
            <a:off x="14622719" y="2696256"/>
            <a:ext cx="12456403" cy="8328064"/>
          </a:xfrm>
          <a:prstGeom prst="rect">
            <a:avLst/>
          </a:prstGeom>
        </p:spPr>
        <p:txBody>
          <a:bodyPr lIns="91439" tIns="45719" rIns="91439" bIns="45719"/>
          <a:lstStyle/>
          <a:p>
            <a:pPr/>
          </a:p>
        </p:txBody>
      </p:sp>
      <p:sp>
        <p:nvSpPr>
          <p:cNvPr id="231" name="Image"/>
          <p:cNvSpPr/>
          <p:nvPr>
            <p:ph type="pic" sz="quarter" idx="16"/>
          </p:nvPr>
        </p:nvSpPr>
        <p:spPr>
          <a:xfrm>
            <a:off x="13531290" y="1780381"/>
            <a:ext cx="5032475" cy="10160001"/>
          </a:xfrm>
          <a:prstGeom prst="rect">
            <a:avLst/>
          </a:prstGeom>
          <a:effectLst>
            <a:outerShdw sx="100000" sy="100000" kx="0" ky="0" algn="b" rotWithShape="0" blurRad="622300" dist="0" dir="0">
              <a:srgbClr val="000000">
                <a:alpha val="50000"/>
              </a:srgbClr>
            </a:outerShdw>
          </a:effectLst>
        </p:spPr>
        <p:txBody>
          <a:bodyPr lIns="91439" tIns="45719" rIns="91439" bIns="45719"/>
          <a:lstStyle/>
          <a:p>
            <a:pPr/>
          </a:p>
        </p:txBody>
      </p:sp>
      <p:sp>
        <p:nvSpPr>
          <p:cNvPr id="232" name="Image"/>
          <p:cNvSpPr/>
          <p:nvPr>
            <p:ph type="pic" sz="quarter" idx="17"/>
          </p:nvPr>
        </p:nvSpPr>
        <p:spPr>
          <a:xfrm>
            <a:off x="12819778" y="2021192"/>
            <a:ext cx="6455499" cy="9678409"/>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6">
    <p:spTree>
      <p:nvGrpSpPr>
        <p:cNvPr id="1" name=""/>
        <p:cNvGrpSpPr/>
        <p:nvPr/>
      </p:nvGrpSpPr>
      <p:grpSpPr>
        <a:xfrm>
          <a:off x="0" y="0"/>
          <a:ext cx="0" cy="0"/>
          <a:chOff x="0" y="0"/>
          <a:chExt cx="0" cy="0"/>
        </a:xfrm>
      </p:grpSpPr>
      <p:sp>
        <p:nvSpPr>
          <p:cNvPr id="239" name="Rectangle"/>
          <p:cNvSpPr/>
          <p:nvPr/>
        </p:nvSpPr>
        <p:spPr>
          <a:xfrm>
            <a:off x="-1" y="6574202"/>
            <a:ext cx="24384001" cy="7141798"/>
          </a:xfrm>
          <a:prstGeom prst="rect">
            <a:avLst/>
          </a:prstGeom>
          <a:solidFill>
            <a:srgbClr val="FFCA00"/>
          </a:solidFill>
          <a:ln w="12700">
            <a:miter lim="400000"/>
          </a:ln>
        </p:spPr>
        <p:txBody>
          <a:bodyPr lIns="0" tIns="0" rIns="0" bIns="0" anchor="ctr"/>
          <a:lstStyle/>
          <a:p>
            <a:pPr algn="r">
              <a:defRPr>
                <a:solidFill>
                  <a:srgbClr val="FFFFFF"/>
                </a:solidFill>
              </a:defRPr>
            </a:pPr>
          </a:p>
        </p:txBody>
      </p:sp>
      <p:sp>
        <p:nvSpPr>
          <p:cNvPr id="240" name="Cercle"/>
          <p:cNvSpPr/>
          <p:nvPr>
            <p:ph type="body" sz="quarter" idx="13"/>
          </p:nvPr>
        </p:nvSpPr>
        <p:spPr>
          <a:xfrm>
            <a:off x="23108443" y="382587"/>
            <a:ext cx="892970" cy="892970"/>
          </a:xfrm>
          <a:prstGeom prst="ellipse">
            <a:avLst/>
          </a:prstGeom>
          <a:solidFill>
            <a:srgbClr val="FFCA00"/>
          </a:solidFill>
        </p:spPr>
        <p:txBody>
          <a:bodyPr anchor="ctr"/>
          <a:lstStyle/>
          <a:p>
            <a:pPr algn="r">
              <a:defRPr>
                <a:solidFill>
                  <a:srgbClr val="FFFFFF"/>
                </a:solidFill>
              </a:defRPr>
            </a:pPr>
          </a:p>
        </p:txBody>
      </p:sp>
      <p:sp>
        <p:nvSpPr>
          <p:cNvPr id="241"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
        <p:nvSpPr>
          <p:cNvPr id="242" name="Image"/>
          <p:cNvSpPr/>
          <p:nvPr>
            <p:ph type="pic" sz="half" idx="14"/>
          </p:nvPr>
        </p:nvSpPr>
        <p:spPr>
          <a:xfrm>
            <a:off x="14725650" y="1971675"/>
            <a:ext cx="7296585" cy="10160000"/>
          </a:xfrm>
          <a:prstGeom prst="rect">
            <a:avLst/>
          </a:prstGeom>
          <a:effectLst>
            <a:outerShdw sx="100000" sy="100000" kx="0" ky="0" algn="b" rotWithShape="0" blurRad="368300" dist="0" dir="5400000">
              <a:srgbClr val="000000">
                <a:alpha val="92935"/>
              </a:srgbClr>
            </a:outerShdw>
          </a:effectLst>
        </p:spPr>
        <p:txBody>
          <a:bodyPr lIns="91439" tIns="45719" rIns="91439" bIns="45719"/>
          <a:lstStyle/>
          <a:p>
            <a:pPr/>
          </a:p>
        </p:txBody>
      </p:sp>
      <p:sp>
        <p:nvSpPr>
          <p:cNvPr id="243" name="Image"/>
          <p:cNvSpPr/>
          <p:nvPr>
            <p:ph type="pic" sz="half" idx="15"/>
          </p:nvPr>
        </p:nvSpPr>
        <p:spPr>
          <a:xfrm>
            <a:off x="9560710" y="3036639"/>
            <a:ext cx="12044838" cy="8029892"/>
          </a:xfrm>
          <a:prstGeom prst="rect">
            <a:avLst/>
          </a:prstGeom>
        </p:spPr>
        <p:txBody>
          <a:bodyPr lIns="91439" tIns="45719" rIns="91439" bIns="45719"/>
          <a:lstStyle/>
          <a:p>
            <a:pPr/>
          </a:p>
        </p:txBody>
      </p:sp>
      <p:sp>
        <p:nvSpPr>
          <p:cNvPr id="244" name="Texte du titre"/>
          <p:cNvSpPr txBox="1"/>
          <p:nvPr>
            <p:ph type="title"/>
          </p:nvPr>
        </p:nvSpPr>
        <p:spPr>
          <a:xfrm>
            <a:off x="2540000" y="1454150"/>
            <a:ext cx="9525000" cy="3559175"/>
          </a:xfrm>
          <a:prstGeom prst="rect">
            <a:avLst/>
          </a:prstGeom>
        </p:spPr>
        <p:txBody>
          <a:bodyPr anchor="b"/>
          <a:lstStyle>
            <a:lvl1pPr>
              <a:defRPr sz="11200"/>
            </a:lvl1pPr>
          </a:lstStyle>
          <a:p>
            <a:pPr/>
            <a:r>
              <a:t>Texte du titre</a:t>
            </a:r>
          </a:p>
        </p:txBody>
      </p:sp>
      <p:sp>
        <p:nvSpPr>
          <p:cNvPr id="245" name="Texte niveau 1…"/>
          <p:cNvSpPr txBox="1"/>
          <p:nvPr>
            <p:ph type="body" sz="quarter" idx="1"/>
          </p:nvPr>
        </p:nvSpPr>
        <p:spPr>
          <a:xfrm>
            <a:off x="2540000" y="7680019"/>
            <a:ext cx="9525000" cy="4438956"/>
          </a:xfrm>
          <a:prstGeom prst="rect">
            <a:avLst/>
          </a:prstGeom>
        </p:spPr>
        <p:txBody>
          <a:bodyPr/>
          <a:lstStyle>
            <a:lvl1pPr algn="r">
              <a:defRPr>
                <a:solidFill>
                  <a:srgbClr val="FFFFFF"/>
                </a:solidFill>
              </a:defRPr>
            </a:lvl1pPr>
            <a:lvl2pPr algn="r">
              <a:defRPr>
                <a:solidFill>
                  <a:srgbClr val="FFFFFF"/>
                </a:solidFill>
              </a:defRPr>
            </a:lvl2pPr>
            <a:lvl3pPr algn="r">
              <a:defRPr>
                <a:solidFill>
                  <a:srgbClr val="FFFFFF"/>
                </a:solidFill>
              </a:defRPr>
            </a:lvl3pPr>
            <a:lvl4pPr algn="r">
              <a:defRPr>
                <a:solidFill>
                  <a:srgbClr val="FFFFFF"/>
                </a:solidFill>
              </a:defRPr>
            </a:lvl4pPr>
            <a:lvl5pPr algn="r">
              <a:defRPr>
                <a:solidFill>
                  <a:srgbClr val="FFFFFF"/>
                </a:solidFill>
              </a:defRPr>
            </a:lvl5pPr>
          </a:lstStyle>
          <a:p>
            <a:pPr/>
            <a:r>
              <a:t>Texte niveau 1</a:t>
            </a:r>
          </a:p>
          <a:p>
            <a:pPr lvl="1"/>
            <a:r>
              <a:t>Texte niveau 2</a:t>
            </a:r>
          </a:p>
          <a:p>
            <a:pPr lvl="2"/>
            <a:r>
              <a:t>Texte niveau 3</a:t>
            </a:r>
          </a:p>
          <a:p>
            <a:pPr lvl="3"/>
            <a:r>
              <a:t>Texte niveau 4</a:t>
            </a:r>
          </a:p>
          <a:p>
            <a:pPr lvl="4"/>
            <a:r>
              <a:t>Texte niveau 5</a:t>
            </a: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7">
    <p:spTree>
      <p:nvGrpSpPr>
        <p:cNvPr id="1" name=""/>
        <p:cNvGrpSpPr/>
        <p:nvPr/>
      </p:nvGrpSpPr>
      <p:grpSpPr>
        <a:xfrm>
          <a:off x="0" y="0"/>
          <a:ext cx="0" cy="0"/>
          <a:chOff x="0" y="0"/>
          <a:chExt cx="0" cy="0"/>
        </a:xfrm>
      </p:grpSpPr>
      <p:sp>
        <p:nvSpPr>
          <p:cNvPr id="252" name="Cercle"/>
          <p:cNvSpPr/>
          <p:nvPr>
            <p:ph type="body" sz="quarter" idx="13"/>
          </p:nvPr>
        </p:nvSpPr>
        <p:spPr>
          <a:xfrm>
            <a:off x="23108443" y="382587"/>
            <a:ext cx="892970" cy="892970"/>
          </a:xfrm>
          <a:prstGeom prst="ellipse">
            <a:avLst/>
          </a:prstGeom>
          <a:solidFill>
            <a:srgbClr val="2FB6FF"/>
          </a:solidFill>
        </p:spPr>
        <p:txBody>
          <a:bodyPr anchor="ctr"/>
          <a:lstStyle/>
          <a:p>
            <a:pPr algn="r">
              <a:defRPr>
                <a:solidFill>
                  <a:srgbClr val="FFFFFF"/>
                </a:solidFill>
              </a:defRPr>
            </a:pPr>
          </a:p>
        </p:txBody>
      </p:sp>
      <p:sp>
        <p:nvSpPr>
          <p:cNvPr id="253"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
        <p:nvSpPr>
          <p:cNvPr id="254" name="Rectangle"/>
          <p:cNvSpPr/>
          <p:nvPr>
            <p:ph type="body" sz="half" idx="14"/>
          </p:nvPr>
        </p:nvSpPr>
        <p:spPr>
          <a:xfrm>
            <a:off x="9017000" y="0"/>
            <a:ext cx="6350000" cy="13716000"/>
          </a:xfrm>
          <a:prstGeom prst="rect">
            <a:avLst/>
          </a:prstGeom>
          <a:solidFill>
            <a:srgbClr val="2FB6FF"/>
          </a:solidFill>
        </p:spPr>
        <p:txBody>
          <a:bodyPr anchor="ctr"/>
          <a:lstStyle/>
          <a:p>
            <a:pPr algn="r">
              <a:defRPr>
                <a:solidFill>
                  <a:srgbClr val="FFFFFF"/>
                </a:solidFill>
              </a:defRPr>
            </a:pPr>
          </a:p>
        </p:txBody>
      </p:sp>
      <p:sp>
        <p:nvSpPr>
          <p:cNvPr id="255" name="Your favorite subtitle here"/>
          <p:cNvSpPr/>
          <p:nvPr>
            <p:ph type="body" sz="quarter" idx="15"/>
          </p:nvPr>
        </p:nvSpPr>
        <p:spPr>
          <a:xfrm>
            <a:off x="9652000" y="1776214"/>
            <a:ext cx="5080000" cy="4191043"/>
          </a:xfrm>
          <a:prstGeom prst="rect">
            <a:avLst/>
          </a:prstGeom>
        </p:spPr>
        <p:txBody>
          <a:bodyPr anchor="ctr"/>
          <a:lstStyle>
            <a:lvl1pPr algn="ctr">
              <a:lnSpc>
                <a:spcPct val="80000"/>
              </a:lnSpc>
              <a:spcBef>
                <a:spcPts val="0"/>
              </a:spcBef>
              <a:defRPr sz="7000">
                <a:solidFill>
                  <a:srgbClr val="FFFFFF"/>
                </a:solidFill>
                <a:latin typeface="+mn-lt"/>
                <a:ea typeface="+mn-ea"/>
                <a:cs typeface="+mn-cs"/>
                <a:sym typeface="Avenir Next Demi Bold"/>
              </a:defRPr>
            </a:lvl1pPr>
          </a:lstStyle>
          <a:p>
            <a:pPr/>
            <a:r>
              <a:t>Your favorite subtitle here</a:t>
            </a:r>
          </a:p>
        </p:txBody>
      </p:sp>
      <p:sp>
        <p:nvSpPr>
          <p:cNvPr id="256" name="Lorem ipsum dolor sit amet, consectetur adipiscing elit. Maecenas faucibus interdum. Donec ullamcorper nulla non metus. Cras consectetur purus sit amet fermentum. Aenean lacinia bibendum nulla sed consectetur. Lorem ipsum dolor sit, consectetur auctor adipiscing elit."/>
          <p:cNvSpPr txBox="1"/>
          <p:nvPr>
            <p:ph type="body" sz="quarter" idx="16"/>
          </p:nvPr>
        </p:nvSpPr>
        <p:spPr>
          <a:xfrm>
            <a:off x="9652000" y="6515695"/>
            <a:ext cx="5080000" cy="5459413"/>
          </a:xfrm>
          <a:prstGeom prst="rect">
            <a:avLst/>
          </a:prstGeom>
        </p:spPr>
        <p:txBody>
          <a:bodyPr/>
          <a:lstStyle>
            <a:lvl1pPr algn="ctr">
              <a:defRPr>
                <a:solidFill>
                  <a:srgbClr val="FFFFFF"/>
                </a:solidFill>
              </a:defRPr>
            </a:lvl1pPr>
          </a:lstStyle>
          <a:p>
            <a:pPr/>
            <a:r>
              <a:t>Lorem ipsum dolor sit amet, consectetur adipiscing elit. Maecenas faucibus interdum. Donec ullamcorper nulla non metus. Cras consectetur purus sit amet fermentum. Aenean lacinia bibendum nulla sed consectetur. Lorem ipsum dolor sit, consectetur auctor adipiscing elit.</a:t>
            </a:r>
          </a:p>
        </p:txBody>
      </p:sp>
      <p:sp>
        <p:nvSpPr>
          <p:cNvPr id="257" name="01"/>
          <p:cNvSpPr/>
          <p:nvPr>
            <p:ph type="body" sz="quarter" idx="17"/>
          </p:nvPr>
        </p:nvSpPr>
        <p:spPr>
          <a:xfrm>
            <a:off x="4319587" y="2034917"/>
            <a:ext cx="1524001" cy="1524001"/>
          </a:xfrm>
          <a:prstGeom prst="ellipse">
            <a:avLst/>
          </a:prstGeom>
          <a:solidFill>
            <a:srgbClr val="FFCA00"/>
          </a:solidFill>
        </p:spPr>
        <p:txBody>
          <a:bodyPr anchor="ctr"/>
          <a:lstStyle>
            <a:lvl1pPr algn="ctr">
              <a:lnSpc>
                <a:spcPct val="80000"/>
              </a:lnSpc>
              <a:spcBef>
                <a:spcPts val="0"/>
              </a:spcBef>
              <a:defRPr sz="5600">
                <a:solidFill>
                  <a:srgbClr val="FFFFFF"/>
                </a:solidFill>
                <a:latin typeface="+mn-lt"/>
                <a:ea typeface="+mn-ea"/>
                <a:cs typeface="+mn-cs"/>
                <a:sym typeface="Avenir Next Demi Bold"/>
              </a:defRPr>
            </a:lvl1pPr>
          </a:lstStyle>
          <a:p>
            <a:pPr/>
            <a:r>
              <a:t>01</a:t>
            </a:r>
          </a:p>
        </p:txBody>
      </p:sp>
      <p:sp>
        <p:nvSpPr>
          <p:cNvPr id="258" name="Option…"/>
          <p:cNvSpPr/>
          <p:nvPr>
            <p:ph type="body" sz="quarter" idx="18"/>
          </p:nvPr>
        </p:nvSpPr>
        <p:spPr>
          <a:xfrm>
            <a:off x="2541587" y="4064622"/>
            <a:ext cx="5080001" cy="2219723"/>
          </a:xfrm>
          <a:prstGeom prst="rect">
            <a:avLst/>
          </a:prstGeom>
        </p:spPr>
        <p:txBody>
          <a:bodyPr anchor="b"/>
          <a:lstStyle/>
          <a:p>
            <a:pPr algn="ctr">
              <a:lnSpc>
                <a:spcPct val="80000"/>
              </a:lnSpc>
              <a:spcBef>
                <a:spcPts val="0"/>
              </a:spcBef>
              <a:defRPr sz="7500">
                <a:solidFill>
                  <a:srgbClr val="FFCA00"/>
                </a:solidFill>
                <a:latin typeface="+mn-lt"/>
                <a:ea typeface="+mn-ea"/>
                <a:cs typeface="+mn-cs"/>
                <a:sym typeface="Avenir Next Demi Bold"/>
              </a:defRPr>
            </a:pPr>
            <a:r>
              <a:t>Option </a:t>
            </a:r>
          </a:p>
          <a:p>
            <a:pPr algn="ctr">
              <a:lnSpc>
                <a:spcPct val="80000"/>
              </a:lnSpc>
              <a:spcBef>
                <a:spcPts val="0"/>
              </a:spcBef>
              <a:defRPr sz="7500">
                <a:solidFill>
                  <a:srgbClr val="FFCA00"/>
                </a:solidFill>
                <a:latin typeface="+mn-lt"/>
                <a:ea typeface="+mn-ea"/>
                <a:cs typeface="+mn-cs"/>
                <a:sym typeface="Avenir Next Demi Bold"/>
              </a:defRPr>
            </a:pPr>
            <a:r>
              <a:t>one</a:t>
            </a:r>
          </a:p>
        </p:txBody>
      </p:sp>
      <p:sp>
        <p:nvSpPr>
          <p:cNvPr id="259" name="Donec sed odio dui. Donec ullamcorper nulla non metus auctor fringilla. Maecenas sed diam eget risus varius blandit sit amet non magna. Nullam id dolor id nibh ultricies vehicula ut id elit. Aenean bibendum nulla sed consectetur. Sed posuere consectetur est at lobortis. Nulla vitae elit libero, a pharetra augue. Aenean lacinia bibendum nulla sed porttitor."/>
          <p:cNvSpPr txBox="1"/>
          <p:nvPr>
            <p:ph type="body" sz="quarter" idx="19"/>
          </p:nvPr>
        </p:nvSpPr>
        <p:spPr>
          <a:xfrm>
            <a:off x="2541587" y="6539534"/>
            <a:ext cx="5080001" cy="5339134"/>
          </a:xfrm>
          <a:prstGeom prst="rect">
            <a:avLst/>
          </a:prstGeom>
        </p:spPr>
        <p:txBody>
          <a:bodyPr/>
          <a:lstStyle>
            <a:lvl1pPr algn="ctr">
              <a:spcBef>
                <a:spcPts val="0"/>
              </a:spcBef>
              <a:defRPr sz="2600">
                <a:latin typeface="Helvetica Neue Light"/>
                <a:ea typeface="Helvetica Neue Light"/>
                <a:cs typeface="Helvetica Neue Light"/>
                <a:sym typeface="Helvetica Neue Light"/>
              </a:defRPr>
            </a:lvl1pPr>
          </a:lstStyle>
          <a:p>
            <a:pPr/>
            <a:r>
              <a:t>Donec sed odio dui. Donec ullamcorper nulla non metus auctor fringilla. Maecenas sed diam eget risus varius blandit sit amet non magna. Nullam id dolor id nibh ultricies vehicula ut id elit. Aenean bibendum nulla sed consectetur. Sed posuere consectetur est at lobortis. Nulla vitae elit libero, a pharetra augue. Aenean lacinia bibendum nulla sed porttitor.</a:t>
            </a:r>
          </a:p>
        </p:txBody>
      </p:sp>
      <p:sp>
        <p:nvSpPr>
          <p:cNvPr id="260" name="02"/>
          <p:cNvSpPr/>
          <p:nvPr>
            <p:ph type="body" sz="quarter" idx="20"/>
          </p:nvPr>
        </p:nvSpPr>
        <p:spPr>
          <a:xfrm>
            <a:off x="18590595" y="2034917"/>
            <a:ext cx="1423634" cy="1423634"/>
          </a:xfrm>
          <a:prstGeom prst="ellipse">
            <a:avLst/>
          </a:prstGeom>
          <a:solidFill>
            <a:srgbClr val="EF286C"/>
          </a:solidFill>
        </p:spPr>
        <p:txBody>
          <a:bodyPr anchor="ctr"/>
          <a:lstStyle>
            <a:lvl1pPr algn="ctr">
              <a:lnSpc>
                <a:spcPct val="80000"/>
              </a:lnSpc>
              <a:spcBef>
                <a:spcPts val="0"/>
              </a:spcBef>
              <a:defRPr sz="5600">
                <a:solidFill>
                  <a:srgbClr val="FFFFFF"/>
                </a:solidFill>
                <a:latin typeface="+mn-lt"/>
                <a:ea typeface="+mn-ea"/>
                <a:cs typeface="+mn-cs"/>
                <a:sym typeface="Avenir Next Demi Bold"/>
              </a:defRPr>
            </a:lvl1pPr>
          </a:lstStyle>
          <a:p>
            <a:pPr/>
            <a:r>
              <a:t>02</a:t>
            </a:r>
          </a:p>
        </p:txBody>
      </p:sp>
      <p:sp>
        <p:nvSpPr>
          <p:cNvPr id="261" name="Option…"/>
          <p:cNvSpPr/>
          <p:nvPr>
            <p:ph type="body" sz="quarter" idx="21"/>
          </p:nvPr>
        </p:nvSpPr>
        <p:spPr>
          <a:xfrm>
            <a:off x="16762412" y="4064622"/>
            <a:ext cx="5080001" cy="2219723"/>
          </a:xfrm>
          <a:prstGeom prst="rect">
            <a:avLst/>
          </a:prstGeom>
        </p:spPr>
        <p:txBody>
          <a:bodyPr anchor="b"/>
          <a:lstStyle/>
          <a:p>
            <a:pPr algn="ctr">
              <a:lnSpc>
                <a:spcPct val="80000"/>
              </a:lnSpc>
              <a:spcBef>
                <a:spcPts val="0"/>
              </a:spcBef>
              <a:defRPr sz="7500">
                <a:solidFill>
                  <a:srgbClr val="F0296B"/>
                </a:solidFill>
                <a:latin typeface="+mn-lt"/>
                <a:ea typeface="+mn-ea"/>
                <a:cs typeface="+mn-cs"/>
                <a:sym typeface="Avenir Next Demi Bold"/>
              </a:defRPr>
            </a:pPr>
            <a:r>
              <a:t>Option</a:t>
            </a:r>
          </a:p>
          <a:p>
            <a:pPr algn="ctr">
              <a:lnSpc>
                <a:spcPct val="80000"/>
              </a:lnSpc>
              <a:spcBef>
                <a:spcPts val="0"/>
              </a:spcBef>
              <a:defRPr sz="7500">
                <a:solidFill>
                  <a:srgbClr val="F0296B"/>
                </a:solidFill>
                <a:latin typeface="+mn-lt"/>
                <a:ea typeface="+mn-ea"/>
                <a:cs typeface="+mn-cs"/>
                <a:sym typeface="Avenir Next Demi Bold"/>
              </a:defRPr>
            </a:pPr>
            <a:r>
              <a:t>two</a:t>
            </a:r>
          </a:p>
        </p:txBody>
      </p:sp>
      <p:sp>
        <p:nvSpPr>
          <p:cNvPr id="262" name="Duis mollis, est commodo luctus, nisi erat ligula, eget lacinia odio sem nec elit. Etiam porta sem malesuada magna mollis. Donec sed odio dui. Vivamus sagittis lacus vel augue laoreet rutrum faucibus dolor auctor. Aenean bibendum nulla sed consectetur. Vivamus sagittis lacus vel augue laoreet rutrum faucibus dolor auctor. Donec euismod sed odio dui."/>
          <p:cNvSpPr txBox="1"/>
          <p:nvPr>
            <p:ph type="body" sz="quarter" idx="22"/>
          </p:nvPr>
        </p:nvSpPr>
        <p:spPr>
          <a:xfrm>
            <a:off x="16762412" y="6539534"/>
            <a:ext cx="5080001" cy="5332414"/>
          </a:xfrm>
          <a:prstGeom prst="rect">
            <a:avLst/>
          </a:prstGeom>
        </p:spPr>
        <p:txBody>
          <a:bodyPr/>
          <a:lstStyle>
            <a:lvl1pPr algn="ctr">
              <a:spcBef>
                <a:spcPts val="0"/>
              </a:spcBef>
              <a:defRPr sz="2600">
                <a:latin typeface="Helvetica Neue Light"/>
                <a:ea typeface="Helvetica Neue Light"/>
                <a:cs typeface="Helvetica Neue Light"/>
                <a:sym typeface="Helvetica Neue Light"/>
              </a:defRPr>
            </a:lvl1pPr>
          </a:lstStyle>
          <a:p>
            <a:pPr/>
            <a:r>
              <a:t>Duis mollis, est commodo luctus, nisi erat ligula, eget lacinia odio sem nec elit. Etiam porta sem malesuada magna mollis. Donec sed odio dui. Vivamus sagittis lacus vel augue laoreet rutrum faucibus dolor auctor. Aenean bibendum nulla sed consectetur. Vivamus sagittis lacus vel augue laoreet rutrum faucibus dolor auctor. Donec euismod sed odio dui.</a:t>
            </a:r>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8">
    <p:spTree>
      <p:nvGrpSpPr>
        <p:cNvPr id="1" name=""/>
        <p:cNvGrpSpPr/>
        <p:nvPr/>
      </p:nvGrpSpPr>
      <p:grpSpPr>
        <a:xfrm>
          <a:off x="0" y="0"/>
          <a:ext cx="0" cy="0"/>
          <a:chOff x="0" y="0"/>
          <a:chExt cx="0" cy="0"/>
        </a:xfrm>
      </p:grpSpPr>
      <p:sp>
        <p:nvSpPr>
          <p:cNvPr id="269" name="Cercle"/>
          <p:cNvSpPr/>
          <p:nvPr>
            <p:ph type="body" sz="quarter" idx="13"/>
          </p:nvPr>
        </p:nvSpPr>
        <p:spPr>
          <a:xfrm>
            <a:off x="14224000" y="3804840"/>
            <a:ext cx="7620000" cy="7620001"/>
          </a:xfrm>
          <a:prstGeom prst="ellipse">
            <a:avLst/>
          </a:prstGeom>
          <a:solidFill>
            <a:srgbClr val="0DDA70"/>
          </a:solidFill>
        </p:spPr>
        <p:txBody>
          <a:bodyPr anchor="ctr"/>
          <a:lstStyle/>
          <a:p>
            <a:pPr algn="r">
              <a:defRPr>
                <a:solidFill>
                  <a:srgbClr val="FFFFFF"/>
                </a:solidFill>
              </a:defRPr>
            </a:pPr>
          </a:p>
        </p:txBody>
      </p:sp>
      <p:sp>
        <p:nvSpPr>
          <p:cNvPr id="270" name="Cercle"/>
          <p:cNvSpPr/>
          <p:nvPr>
            <p:ph type="body" sz="quarter" idx="14"/>
          </p:nvPr>
        </p:nvSpPr>
        <p:spPr>
          <a:xfrm>
            <a:off x="9269412" y="5583173"/>
            <a:ext cx="6350001" cy="6350001"/>
          </a:xfrm>
          <a:prstGeom prst="ellipse">
            <a:avLst/>
          </a:prstGeom>
          <a:solidFill>
            <a:srgbClr val="2FB6FF"/>
          </a:solidFill>
        </p:spPr>
        <p:txBody>
          <a:bodyPr anchor="ctr"/>
          <a:lstStyle/>
          <a:p>
            <a:pPr algn="r">
              <a:defRPr>
                <a:solidFill>
                  <a:srgbClr val="FFFFFF"/>
                </a:solidFill>
              </a:defRPr>
            </a:pPr>
          </a:p>
        </p:txBody>
      </p:sp>
      <p:sp>
        <p:nvSpPr>
          <p:cNvPr id="271" name="Cercle"/>
          <p:cNvSpPr/>
          <p:nvPr>
            <p:ph type="body" sz="quarter" idx="15"/>
          </p:nvPr>
        </p:nvSpPr>
        <p:spPr>
          <a:xfrm>
            <a:off x="5592762" y="4511611"/>
            <a:ext cx="5080001" cy="5080001"/>
          </a:xfrm>
          <a:prstGeom prst="ellipse">
            <a:avLst/>
          </a:prstGeom>
          <a:solidFill>
            <a:srgbClr val="EF286C"/>
          </a:solidFill>
        </p:spPr>
        <p:txBody>
          <a:bodyPr anchor="ctr"/>
          <a:lstStyle/>
          <a:p>
            <a:pPr algn="r">
              <a:defRPr>
                <a:solidFill>
                  <a:srgbClr val="FFFFFF"/>
                </a:solidFill>
              </a:defRPr>
            </a:pPr>
          </a:p>
        </p:txBody>
      </p:sp>
      <p:sp>
        <p:nvSpPr>
          <p:cNvPr id="272" name="Cercle"/>
          <p:cNvSpPr/>
          <p:nvPr>
            <p:ph type="body" sz="quarter" idx="16"/>
          </p:nvPr>
        </p:nvSpPr>
        <p:spPr>
          <a:xfrm>
            <a:off x="23108443" y="382587"/>
            <a:ext cx="892970" cy="892970"/>
          </a:xfrm>
          <a:prstGeom prst="ellipse">
            <a:avLst/>
          </a:prstGeom>
          <a:solidFill>
            <a:srgbClr val="2FB6FF"/>
          </a:solidFill>
        </p:spPr>
        <p:txBody>
          <a:bodyPr anchor="ctr"/>
          <a:lstStyle/>
          <a:p>
            <a:pPr algn="ctr">
              <a:lnSpc>
                <a:spcPct val="80000"/>
              </a:lnSpc>
              <a:spcBef>
                <a:spcPts val="0"/>
              </a:spcBef>
              <a:defRPr sz="2800">
                <a:solidFill>
                  <a:srgbClr val="FFFFFF"/>
                </a:solidFill>
                <a:latin typeface="+mn-lt"/>
                <a:ea typeface="+mn-ea"/>
                <a:cs typeface="+mn-cs"/>
                <a:sym typeface="Avenir Next Demi Bold"/>
              </a:defRPr>
            </a:pPr>
          </a:p>
        </p:txBody>
      </p:sp>
      <p:sp>
        <p:nvSpPr>
          <p:cNvPr id="273"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
        <p:nvSpPr>
          <p:cNvPr id="274" name="Cercle"/>
          <p:cNvSpPr/>
          <p:nvPr>
            <p:ph type="body" sz="quarter" idx="17"/>
          </p:nvPr>
        </p:nvSpPr>
        <p:spPr>
          <a:xfrm>
            <a:off x="2540000" y="6476142"/>
            <a:ext cx="3810000" cy="3810001"/>
          </a:xfrm>
          <a:prstGeom prst="ellipse">
            <a:avLst/>
          </a:prstGeom>
          <a:solidFill>
            <a:srgbClr val="FFCA00"/>
          </a:solidFill>
        </p:spPr>
        <p:txBody>
          <a:bodyPr anchor="ctr"/>
          <a:lstStyle/>
          <a:p>
            <a:pPr algn="r">
              <a:defRPr>
                <a:solidFill>
                  <a:srgbClr val="FFFFFF"/>
                </a:solidFill>
              </a:defRPr>
            </a:pPr>
          </a:p>
        </p:txBody>
      </p:sp>
      <p:sp>
        <p:nvSpPr>
          <p:cNvPr id="275" name="Texte du titre"/>
          <p:cNvSpPr txBox="1"/>
          <p:nvPr>
            <p:ph type="title"/>
          </p:nvPr>
        </p:nvSpPr>
        <p:spPr>
          <a:xfrm>
            <a:off x="2667000" y="1454150"/>
            <a:ext cx="19304000" cy="1968769"/>
          </a:xfrm>
          <a:prstGeom prst="rect">
            <a:avLst/>
          </a:prstGeom>
        </p:spPr>
        <p:txBody>
          <a:bodyPr anchor="b"/>
          <a:lstStyle>
            <a:lvl1pPr>
              <a:defRPr sz="11200"/>
            </a:lvl1pPr>
          </a:lstStyle>
          <a:p>
            <a:pPr/>
            <a:r>
              <a:t>Texte du titre</a:t>
            </a:r>
          </a:p>
        </p:txBody>
      </p:sp>
      <p:sp>
        <p:nvSpPr>
          <p:cNvPr id="276" name="98%"/>
          <p:cNvSpPr/>
          <p:nvPr>
            <p:ph type="body" sz="quarter" idx="18"/>
          </p:nvPr>
        </p:nvSpPr>
        <p:spPr>
          <a:xfrm>
            <a:off x="15811500" y="5780463"/>
            <a:ext cx="4445000" cy="1275557"/>
          </a:xfrm>
          <a:prstGeom prst="rect">
            <a:avLst/>
          </a:prstGeom>
        </p:spPr>
        <p:txBody>
          <a:bodyPr anchor="ctr"/>
          <a:lstStyle>
            <a:lvl1pPr algn="ctr">
              <a:lnSpc>
                <a:spcPct val="80000"/>
              </a:lnSpc>
              <a:spcBef>
                <a:spcPts val="0"/>
              </a:spcBef>
              <a:defRPr sz="7500">
                <a:solidFill>
                  <a:srgbClr val="FFFFFF"/>
                </a:solidFill>
                <a:latin typeface="+mn-lt"/>
                <a:ea typeface="+mn-ea"/>
                <a:cs typeface="+mn-cs"/>
                <a:sym typeface="Avenir Next Demi Bold"/>
              </a:defRPr>
            </a:lvl1pPr>
          </a:lstStyle>
          <a:p>
            <a:pPr/>
            <a:r>
              <a:t>98%</a:t>
            </a:r>
          </a:p>
        </p:txBody>
      </p:sp>
      <p:sp>
        <p:nvSpPr>
          <p:cNvPr id="277" name="Integer posuere erat a posuere. Fusce dapibus, tellus ac commodo."/>
          <p:cNvSpPr txBox="1"/>
          <p:nvPr>
            <p:ph type="body" sz="quarter" idx="19"/>
          </p:nvPr>
        </p:nvSpPr>
        <p:spPr>
          <a:xfrm>
            <a:off x="15811500" y="7107173"/>
            <a:ext cx="4445000" cy="1651001"/>
          </a:xfrm>
          <a:prstGeom prst="rect">
            <a:avLst/>
          </a:prstGeom>
        </p:spPr>
        <p:txBody>
          <a:bodyPr/>
          <a:lstStyle>
            <a:lvl1pPr algn="ctr">
              <a:defRPr>
                <a:solidFill>
                  <a:srgbClr val="FFFFFF"/>
                </a:solidFill>
              </a:defRPr>
            </a:lvl1pPr>
          </a:lstStyle>
          <a:p>
            <a:pPr/>
            <a:r>
              <a:t>Integer posuere erat a posuere. Fusce dapibus, tellus ac commodo.</a:t>
            </a:r>
          </a:p>
        </p:txBody>
      </p:sp>
      <p:sp>
        <p:nvSpPr>
          <p:cNvPr id="278" name="51%"/>
          <p:cNvSpPr/>
          <p:nvPr>
            <p:ph type="body" sz="quarter" idx="20"/>
          </p:nvPr>
        </p:nvSpPr>
        <p:spPr>
          <a:xfrm>
            <a:off x="10539412" y="6851189"/>
            <a:ext cx="3810001" cy="1275557"/>
          </a:xfrm>
          <a:prstGeom prst="rect">
            <a:avLst/>
          </a:prstGeom>
        </p:spPr>
        <p:txBody>
          <a:bodyPr anchor="ctr"/>
          <a:lstStyle>
            <a:lvl1pPr algn="ctr">
              <a:lnSpc>
                <a:spcPct val="80000"/>
              </a:lnSpc>
              <a:spcBef>
                <a:spcPts val="0"/>
              </a:spcBef>
              <a:defRPr sz="7500">
                <a:solidFill>
                  <a:srgbClr val="FFFFFF"/>
                </a:solidFill>
                <a:latin typeface="+mn-lt"/>
                <a:ea typeface="+mn-ea"/>
                <a:cs typeface="+mn-cs"/>
                <a:sym typeface="Avenir Next Demi Bold"/>
              </a:defRPr>
            </a:lvl1pPr>
          </a:lstStyle>
          <a:p>
            <a:pPr/>
            <a:r>
              <a:t>51%</a:t>
            </a:r>
          </a:p>
        </p:txBody>
      </p:sp>
      <p:sp>
        <p:nvSpPr>
          <p:cNvPr id="279" name="Maecenas mollis sagittis lacus vel augue laoreet rutrum faucibus auctor."/>
          <p:cNvSpPr txBox="1"/>
          <p:nvPr>
            <p:ph type="body" sz="quarter" idx="21"/>
          </p:nvPr>
        </p:nvSpPr>
        <p:spPr>
          <a:xfrm>
            <a:off x="10539412" y="8177900"/>
            <a:ext cx="3810001" cy="2157831"/>
          </a:xfrm>
          <a:prstGeom prst="rect">
            <a:avLst/>
          </a:prstGeom>
        </p:spPr>
        <p:txBody>
          <a:bodyPr/>
          <a:lstStyle>
            <a:lvl1pPr algn="ctr">
              <a:defRPr>
                <a:solidFill>
                  <a:srgbClr val="FFFFFF"/>
                </a:solidFill>
              </a:defRPr>
            </a:lvl1pPr>
          </a:lstStyle>
          <a:p>
            <a:pPr/>
            <a:r>
              <a:t>Maecenas mollis sagittis lacus vel augue laoreet rutrum faucibus auctor.</a:t>
            </a:r>
          </a:p>
        </p:txBody>
      </p:sp>
      <p:sp>
        <p:nvSpPr>
          <p:cNvPr id="280" name="44%"/>
          <p:cNvSpPr/>
          <p:nvPr>
            <p:ph type="body" sz="quarter" idx="22"/>
          </p:nvPr>
        </p:nvSpPr>
        <p:spPr>
          <a:xfrm>
            <a:off x="6545262" y="5321654"/>
            <a:ext cx="3175001" cy="1275557"/>
          </a:xfrm>
          <a:prstGeom prst="rect">
            <a:avLst/>
          </a:prstGeom>
        </p:spPr>
        <p:txBody>
          <a:bodyPr anchor="ctr"/>
          <a:lstStyle>
            <a:lvl1pPr algn="ctr">
              <a:lnSpc>
                <a:spcPct val="80000"/>
              </a:lnSpc>
              <a:spcBef>
                <a:spcPts val="0"/>
              </a:spcBef>
              <a:defRPr sz="7500">
                <a:solidFill>
                  <a:srgbClr val="FFFFFF"/>
                </a:solidFill>
                <a:latin typeface="+mn-lt"/>
                <a:ea typeface="+mn-ea"/>
                <a:cs typeface="+mn-cs"/>
                <a:sym typeface="Avenir Next Demi Bold"/>
              </a:defRPr>
            </a:lvl1pPr>
          </a:lstStyle>
          <a:p>
            <a:pPr/>
            <a:r>
              <a:t>44%</a:t>
            </a:r>
          </a:p>
        </p:txBody>
      </p:sp>
      <p:sp>
        <p:nvSpPr>
          <p:cNvPr id="281" name="Duis mollis, est non commodo, erat ipsum."/>
          <p:cNvSpPr txBox="1"/>
          <p:nvPr>
            <p:ph type="body" sz="quarter" idx="23"/>
          </p:nvPr>
        </p:nvSpPr>
        <p:spPr>
          <a:xfrm>
            <a:off x="6545262" y="6648364"/>
            <a:ext cx="3175001" cy="1644651"/>
          </a:xfrm>
          <a:prstGeom prst="rect">
            <a:avLst/>
          </a:prstGeom>
        </p:spPr>
        <p:txBody>
          <a:bodyPr/>
          <a:lstStyle>
            <a:lvl1pPr algn="ctr">
              <a:defRPr>
                <a:solidFill>
                  <a:srgbClr val="FFFFFF"/>
                </a:solidFill>
              </a:defRPr>
            </a:lvl1pPr>
          </a:lstStyle>
          <a:p>
            <a:pPr/>
            <a:r>
              <a:t>Duis mollis, est non commodo, erat ipsum.</a:t>
            </a:r>
          </a:p>
        </p:txBody>
      </p:sp>
      <p:sp>
        <p:nvSpPr>
          <p:cNvPr id="282" name="23%"/>
          <p:cNvSpPr/>
          <p:nvPr>
            <p:ph type="body" sz="quarter" idx="24"/>
          </p:nvPr>
        </p:nvSpPr>
        <p:spPr>
          <a:xfrm>
            <a:off x="3118246" y="6851189"/>
            <a:ext cx="2666208" cy="1275557"/>
          </a:xfrm>
          <a:prstGeom prst="rect">
            <a:avLst/>
          </a:prstGeom>
        </p:spPr>
        <p:txBody>
          <a:bodyPr anchor="ctr"/>
          <a:lstStyle>
            <a:lvl1pPr algn="ctr">
              <a:lnSpc>
                <a:spcPct val="80000"/>
              </a:lnSpc>
              <a:spcBef>
                <a:spcPts val="0"/>
              </a:spcBef>
              <a:defRPr sz="7500">
                <a:solidFill>
                  <a:srgbClr val="FFFFFF"/>
                </a:solidFill>
                <a:latin typeface="+mn-lt"/>
                <a:ea typeface="+mn-ea"/>
                <a:cs typeface="+mn-cs"/>
                <a:sym typeface="Avenir Next Demi Bold"/>
              </a:defRPr>
            </a:lvl1pPr>
          </a:lstStyle>
          <a:p>
            <a:pPr/>
            <a:r>
              <a:t>23%</a:t>
            </a:r>
          </a:p>
        </p:txBody>
      </p:sp>
      <p:sp>
        <p:nvSpPr>
          <p:cNvPr id="283" name="Porttitor ligula, eget odio sem nec elit."/>
          <p:cNvSpPr txBox="1"/>
          <p:nvPr>
            <p:ph type="body" sz="quarter" idx="25"/>
          </p:nvPr>
        </p:nvSpPr>
        <p:spPr>
          <a:xfrm>
            <a:off x="3118246" y="8177900"/>
            <a:ext cx="2666208" cy="1651001"/>
          </a:xfrm>
          <a:prstGeom prst="rect">
            <a:avLst/>
          </a:prstGeom>
        </p:spPr>
        <p:txBody>
          <a:bodyPr/>
          <a:lstStyle>
            <a:lvl1pPr algn="ctr">
              <a:defRPr>
                <a:solidFill>
                  <a:srgbClr val="FFFFFF"/>
                </a:solidFill>
              </a:defRPr>
            </a:lvl1pPr>
          </a:lstStyle>
          <a:p>
            <a:pPr/>
            <a:r>
              <a:t>Porttitor ligula, eget odio sem nec elit.</a:t>
            </a:r>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9">
    <p:spTree>
      <p:nvGrpSpPr>
        <p:cNvPr id="1" name=""/>
        <p:cNvGrpSpPr/>
        <p:nvPr/>
      </p:nvGrpSpPr>
      <p:grpSpPr>
        <a:xfrm>
          <a:off x="0" y="0"/>
          <a:ext cx="0" cy="0"/>
          <a:chOff x="0" y="0"/>
          <a:chExt cx="0" cy="0"/>
        </a:xfrm>
      </p:grpSpPr>
      <p:sp>
        <p:nvSpPr>
          <p:cNvPr id="290" name="Cercle"/>
          <p:cNvSpPr/>
          <p:nvPr>
            <p:ph type="body" sz="quarter" idx="13"/>
          </p:nvPr>
        </p:nvSpPr>
        <p:spPr>
          <a:xfrm>
            <a:off x="5351655" y="4946972"/>
            <a:ext cx="5080001" cy="5080001"/>
          </a:xfrm>
          <a:prstGeom prst="ellipse">
            <a:avLst/>
          </a:prstGeom>
          <a:solidFill>
            <a:srgbClr val="0DDA70"/>
          </a:solidFill>
        </p:spPr>
        <p:txBody>
          <a:bodyPr anchor="ctr"/>
          <a:lstStyle/>
          <a:p>
            <a:pPr algn="r">
              <a:defRPr>
                <a:solidFill>
                  <a:srgbClr val="FFFFFF"/>
                </a:solidFill>
              </a:defRPr>
            </a:pPr>
          </a:p>
        </p:txBody>
      </p:sp>
      <p:sp>
        <p:nvSpPr>
          <p:cNvPr id="291" name="Cercle"/>
          <p:cNvSpPr/>
          <p:nvPr>
            <p:ph type="body" sz="quarter" idx="14"/>
          </p:nvPr>
        </p:nvSpPr>
        <p:spPr>
          <a:xfrm>
            <a:off x="13942218" y="4946946"/>
            <a:ext cx="5080001" cy="5080001"/>
          </a:xfrm>
          <a:prstGeom prst="ellipse">
            <a:avLst/>
          </a:prstGeom>
          <a:solidFill>
            <a:srgbClr val="EF286C"/>
          </a:solidFill>
        </p:spPr>
        <p:txBody>
          <a:bodyPr anchor="ctr"/>
          <a:lstStyle/>
          <a:p>
            <a:pPr algn="r">
              <a:defRPr>
                <a:solidFill>
                  <a:srgbClr val="FFFFFF"/>
                </a:solidFill>
              </a:defRPr>
            </a:pPr>
          </a:p>
        </p:txBody>
      </p:sp>
      <p:sp>
        <p:nvSpPr>
          <p:cNvPr id="292" name="Cercle"/>
          <p:cNvSpPr/>
          <p:nvPr>
            <p:ph type="body" sz="quarter" idx="15"/>
          </p:nvPr>
        </p:nvSpPr>
        <p:spPr>
          <a:xfrm>
            <a:off x="23108443" y="382587"/>
            <a:ext cx="892970" cy="892970"/>
          </a:xfrm>
          <a:prstGeom prst="ellipse">
            <a:avLst/>
          </a:prstGeom>
          <a:solidFill>
            <a:srgbClr val="FFCA00"/>
          </a:solidFill>
        </p:spPr>
        <p:txBody>
          <a:bodyPr anchor="ctr"/>
          <a:lstStyle/>
          <a:p>
            <a:pPr algn="r">
              <a:defRPr>
                <a:solidFill>
                  <a:srgbClr val="FFFFFF"/>
                </a:solidFill>
              </a:defRPr>
            </a:pPr>
          </a:p>
        </p:txBody>
      </p:sp>
      <p:sp>
        <p:nvSpPr>
          <p:cNvPr id="293" name="Cercle"/>
          <p:cNvSpPr/>
          <p:nvPr>
            <p:ph type="body" sz="quarter" idx="16"/>
          </p:nvPr>
        </p:nvSpPr>
        <p:spPr>
          <a:xfrm>
            <a:off x="9655571" y="4946946"/>
            <a:ext cx="5080001" cy="5080001"/>
          </a:xfrm>
          <a:prstGeom prst="ellipse">
            <a:avLst/>
          </a:prstGeom>
          <a:solidFill>
            <a:srgbClr val="FFCA00"/>
          </a:solidFill>
        </p:spPr>
        <p:txBody>
          <a:bodyPr anchor="ctr"/>
          <a:lstStyle/>
          <a:p>
            <a:pPr algn="r">
              <a:defRPr>
                <a:solidFill>
                  <a:srgbClr val="FFFFFF"/>
                </a:solidFill>
              </a:defRPr>
            </a:pPr>
          </a:p>
        </p:txBody>
      </p:sp>
      <p:sp>
        <p:nvSpPr>
          <p:cNvPr id="294" name="Image"/>
          <p:cNvSpPr/>
          <p:nvPr>
            <p:ph type="pic" sz="quarter" idx="17"/>
          </p:nvPr>
        </p:nvSpPr>
        <p:spPr>
          <a:xfrm>
            <a:off x="10701751" y="2955337"/>
            <a:ext cx="3922908" cy="7962601"/>
          </a:xfrm>
          <a:prstGeom prst="rect">
            <a:avLst/>
          </a:prstGeom>
        </p:spPr>
        <p:txBody>
          <a:bodyPr lIns="91439" tIns="45719" rIns="91439" bIns="45719"/>
          <a:lstStyle/>
          <a:p>
            <a:pPr/>
          </a:p>
        </p:txBody>
      </p:sp>
      <p:sp>
        <p:nvSpPr>
          <p:cNvPr id="295" name="Duis mollis, non commodo luctus, nisi erat ipsum."/>
          <p:cNvSpPr txBox="1"/>
          <p:nvPr>
            <p:ph type="body" sz="quarter" idx="18"/>
          </p:nvPr>
        </p:nvSpPr>
        <p:spPr>
          <a:xfrm>
            <a:off x="6304155" y="7178669"/>
            <a:ext cx="3175001" cy="1651001"/>
          </a:xfrm>
          <a:prstGeom prst="rect">
            <a:avLst/>
          </a:prstGeom>
        </p:spPr>
        <p:txBody>
          <a:bodyPr/>
          <a:lstStyle>
            <a:lvl1pPr algn="ctr">
              <a:defRPr>
                <a:solidFill>
                  <a:srgbClr val="FFFFFF"/>
                </a:solidFill>
              </a:defRPr>
            </a:lvl1pPr>
          </a:lstStyle>
          <a:p>
            <a:pPr/>
            <a:r>
              <a:t>Duis mollis, non commodo luctus, nisi erat ipsum.</a:t>
            </a:r>
          </a:p>
        </p:txBody>
      </p:sp>
      <p:sp>
        <p:nvSpPr>
          <p:cNvPr id="296" name="Forme"/>
          <p:cNvSpPr/>
          <p:nvPr>
            <p:ph type="body" sz="quarter" idx="19"/>
          </p:nvPr>
        </p:nvSpPr>
        <p:spPr>
          <a:xfrm>
            <a:off x="16103265" y="5768478"/>
            <a:ext cx="757908" cy="757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 y="0"/>
                </a:moveTo>
                <a:lnTo>
                  <a:pt x="0" y="1082"/>
                </a:lnTo>
                <a:lnTo>
                  <a:pt x="9718" y="10800"/>
                </a:lnTo>
                <a:lnTo>
                  <a:pt x="0" y="20518"/>
                </a:lnTo>
                <a:lnTo>
                  <a:pt x="1082" y="21600"/>
                </a:lnTo>
                <a:lnTo>
                  <a:pt x="10800" y="11882"/>
                </a:lnTo>
                <a:lnTo>
                  <a:pt x="20518" y="21600"/>
                </a:lnTo>
                <a:lnTo>
                  <a:pt x="21600" y="20518"/>
                </a:lnTo>
                <a:lnTo>
                  <a:pt x="11882" y="10800"/>
                </a:lnTo>
                <a:lnTo>
                  <a:pt x="21600" y="1082"/>
                </a:lnTo>
                <a:lnTo>
                  <a:pt x="20518" y="0"/>
                </a:lnTo>
                <a:lnTo>
                  <a:pt x="10800" y="9718"/>
                </a:lnTo>
                <a:lnTo>
                  <a:pt x="1082" y="0"/>
                </a:lnTo>
                <a:close/>
              </a:path>
            </a:pathLst>
          </a:custGeom>
          <a:solidFill>
            <a:srgbClr val="FFFFFF"/>
          </a:solidFill>
        </p:spPr>
        <p:txBody>
          <a:bodyPr anchor="ctr"/>
          <a:lstStyle/>
          <a:p>
            <a:pPr algn="r">
              <a:defRPr>
                <a:solidFill>
                  <a:srgbClr val="FFFFFF"/>
                </a:solidFill>
              </a:defRPr>
            </a:pPr>
          </a:p>
        </p:txBody>
      </p:sp>
      <p:sp>
        <p:nvSpPr>
          <p:cNvPr id="297" name="Forme"/>
          <p:cNvSpPr/>
          <p:nvPr>
            <p:ph type="body" sz="quarter" idx="20"/>
          </p:nvPr>
        </p:nvSpPr>
        <p:spPr>
          <a:xfrm>
            <a:off x="7355595" y="5768503"/>
            <a:ext cx="1072122" cy="757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35" y="0"/>
                </a:moveTo>
                <a:lnTo>
                  <a:pt x="7106" y="19437"/>
                </a:lnTo>
                <a:lnTo>
                  <a:pt x="765" y="10466"/>
                </a:lnTo>
                <a:lnTo>
                  <a:pt x="0" y="11548"/>
                </a:lnTo>
                <a:lnTo>
                  <a:pt x="6342" y="20518"/>
                </a:lnTo>
                <a:lnTo>
                  <a:pt x="7106" y="21600"/>
                </a:lnTo>
                <a:lnTo>
                  <a:pt x="21600" y="1082"/>
                </a:lnTo>
                <a:lnTo>
                  <a:pt x="20835" y="0"/>
                </a:lnTo>
                <a:close/>
              </a:path>
            </a:pathLst>
          </a:custGeom>
          <a:solidFill>
            <a:srgbClr val="FFFFFF"/>
          </a:solidFill>
        </p:spPr>
        <p:txBody>
          <a:bodyPr anchor="ctr"/>
          <a:lstStyle/>
          <a:p>
            <a:pPr algn="r">
              <a:defRPr>
                <a:solidFill>
                  <a:srgbClr val="FFFFFF"/>
                </a:solidFill>
              </a:defRPr>
            </a:pPr>
          </a:p>
        </p:txBody>
      </p:sp>
      <p:sp>
        <p:nvSpPr>
          <p:cNvPr id="298" name="Etiam porta sem malesuada magna mollis euismod."/>
          <p:cNvSpPr txBox="1"/>
          <p:nvPr>
            <p:ph type="body" sz="quarter" idx="21"/>
          </p:nvPr>
        </p:nvSpPr>
        <p:spPr>
          <a:xfrm>
            <a:off x="14894718" y="7178643"/>
            <a:ext cx="3175001" cy="1644677"/>
          </a:xfrm>
          <a:prstGeom prst="rect">
            <a:avLst/>
          </a:prstGeom>
        </p:spPr>
        <p:txBody>
          <a:bodyPr/>
          <a:lstStyle>
            <a:lvl1pPr algn="ctr">
              <a:defRPr>
                <a:solidFill>
                  <a:srgbClr val="FFFFFF"/>
                </a:solidFill>
              </a:defRPr>
            </a:lvl1pPr>
          </a:lstStyle>
          <a:p>
            <a:pPr/>
            <a:r>
              <a:t>Etiam porta sem malesuada magna mollis euismod.</a:t>
            </a:r>
          </a:p>
        </p:txBody>
      </p:sp>
      <p:sp>
        <p:nvSpPr>
          <p:cNvPr id="299" name="Texte du titre"/>
          <p:cNvSpPr txBox="1"/>
          <p:nvPr>
            <p:ph type="title"/>
          </p:nvPr>
        </p:nvSpPr>
        <p:spPr>
          <a:xfrm>
            <a:off x="2540000" y="1454150"/>
            <a:ext cx="19304000" cy="1968769"/>
          </a:xfrm>
          <a:prstGeom prst="rect">
            <a:avLst/>
          </a:prstGeom>
        </p:spPr>
        <p:txBody>
          <a:bodyPr anchor="b"/>
          <a:lstStyle>
            <a:lvl1pPr>
              <a:defRPr sz="11200"/>
            </a:lvl1pPr>
          </a:lstStyle>
          <a:p>
            <a:pPr/>
            <a:r>
              <a:t>Texte du titre</a:t>
            </a:r>
          </a:p>
        </p:txBody>
      </p:sp>
      <p:sp>
        <p:nvSpPr>
          <p:cNvPr id="300" name="Texte niveau 1…"/>
          <p:cNvSpPr txBox="1"/>
          <p:nvPr>
            <p:ph type="body" sz="quarter" idx="1"/>
          </p:nvPr>
        </p:nvSpPr>
        <p:spPr>
          <a:xfrm>
            <a:off x="2667000" y="10795000"/>
            <a:ext cx="19304000" cy="16510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301"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
    <p:bg>
      <p:bgPr>
        <a:solidFill>
          <a:srgbClr val="FFCB00"/>
        </a:solidFill>
      </p:bgPr>
    </p:bg>
    <p:spTree>
      <p:nvGrpSpPr>
        <p:cNvPr id="1" name=""/>
        <p:cNvGrpSpPr/>
        <p:nvPr/>
      </p:nvGrpSpPr>
      <p:grpSpPr>
        <a:xfrm>
          <a:off x="0" y="0"/>
          <a:ext cx="0" cy="0"/>
          <a:chOff x="0" y="0"/>
          <a:chExt cx="0" cy="0"/>
        </a:xfrm>
      </p:grpSpPr>
      <p:sp>
        <p:nvSpPr>
          <p:cNvPr id="22" name="Photo-Placeholder1.jpg"/>
          <p:cNvSpPr/>
          <p:nvPr>
            <p:ph type="pic" sz="half" idx="13"/>
          </p:nvPr>
        </p:nvSpPr>
        <p:spPr>
          <a:xfrm>
            <a:off x="11532090" y="3298959"/>
            <a:ext cx="12419891" cy="8313181"/>
          </a:xfrm>
          <a:prstGeom prst="rect">
            <a:avLst/>
          </a:prstGeom>
        </p:spPr>
        <p:txBody>
          <a:bodyPr lIns="91439" tIns="45719" rIns="91439" bIns="45719"/>
          <a:lstStyle/>
          <a:p>
            <a:pPr/>
          </a:p>
        </p:txBody>
      </p:sp>
      <p:sp>
        <p:nvSpPr>
          <p:cNvPr id="23" name="Texte niveau 1…"/>
          <p:cNvSpPr txBox="1"/>
          <p:nvPr>
            <p:ph type="body" sz="quarter" idx="1"/>
          </p:nvPr>
        </p:nvSpPr>
        <p:spPr>
          <a:xfrm>
            <a:off x="2539999" y="7493612"/>
            <a:ext cx="9976594" cy="3559176"/>
          </a:xfrm>
          <a:prstGeom prst="rect">
            <a:avLst/>
          </a:prstGeom>
        </p:spPr>
        <p:txBody>
          <a:bodyPr/>
          <a:lstStyle>
            <a:lvl1pPr algn="r">
              <a:defRPr>
                <a:solidFill>
                  <a:srgbClr val="FFFFFF"/>
                </a:solidFill>
              </a:defRPr>
            </a:lvl1pPr>
            <a:lvl2pPr algn="r">
              <a:defRPr>
                <a:solidFill>
                  <a:srgbClr val="FFFFFF"/>
                </a:solidFill>
              </a:defRPr>
            </a:lvl2pPr>
            <a:lvl3pPr algn="r">
              <a:defRPr>
                <a:solidFill>
                  <a:srgbClr val="FFFFFF"/>
                </a:solidFill>
              </a:defRPr>
            </a:lvl3pPr>
            <a:lvl4pPr algn="r">
              <a:defRPr>
                <a:solidFill>
                  <a:srgbClr val="FFFFFF"/>
                </a:solidFill>
              </a:defRPr>
            </a:lvl4pPr>
            <a:lvl5pPr algn="r">
              <a:defRPr>
                <a:solidFill>
                  <a:srgbClr val="FFFFFF"/>
                </a:solidFill>
              </a:defRPr>
            </a:lvl5pPr>
          </a:lstStyle>
          <a:p>
            <a:pPr/>
            <a:r>
              <a:t>Texte niveau 1</a:t>
            </a:r>
          </a:p>
          <a:p>
            <a:pPr lvl="1"/>
            <a:r>
              <a:t>Texte niveau 2</a:t>
            </a:r>
          </a:p>
          <a:p>
            <a:pPr lvl="2"/>
            <a:r>
              <a:t>Texte niveau 3</a:t>
            </a:r>
          </a:p>
          <a:p>
            <a:pPr lvl="3"/>
            <a:r>
              <a:t>Texte niveau 4</a:t>
            </a:r>
          </a:p>
          <a:p>
            <a:pPr lvl="4"/>
            <a:r>
              <a:t>Texte niveau 5</a:t>
            </a:r>
          </a:p>
        </p:txBody>
      </p:sp>
      <p:sp>
        <p:nvSpPr>
          <p:cNvPr id="24" name="Cercle"/>
          <p:cNvSpPr/>
          <p:nvPr>
            <p:ph type="body" sz="quarter" idx="14"/>
          </p:nvPr>
        </p:nvSpPr>
        <p:spPr>
          <a:xfrm>
            <a:off x="23111824" y="382587"/>
            <a:ext cx="892970" cy="892970"/>
          </a:xfrm>
          <a:prstGeom prst="ellipse">
            <a:avLst/>
          </a:prstGeom>
          <a:solidFill>
            <a:srgbClr val="FFFFFF"/>
          </a:solidFill>
        </p:spPr>
        <p:txBody>
          <a:bodyPr anchor="ctr"/>
          <a:lstStyle/>
          <a:p>
            <a:pPr algn="r">
              <a:defRPr>
                <a:solidFill>
                  <a:srgbClr val="FFFFFF"/>
                </a:solidFill>
              </a:defRPr>
            </a:pPr>
          </a:p>
        </p:txBody>
      </p:sp>
      <p:sp>
        <p:nvSpPr>
          <p:cNvPr id="25" name="Numéro de diapositive"/>
          <p:cNvSpPr txBox="1"/>
          <p:nvPr>
            <p:ph type="sldNum" sz="quarter" idx="2"/>
          </p:nvPr>
        </p:nvSpPr>
        <p:spPr>
          <a:xfrm>
            <a:off x="23335043" y="587771"/>
            <a:ext cx="446533" cy="482601"/>
          </a:xfrm>
          <a:prstGeom prst="rect">
            <a:avLst/>
          </a:prstGeom>
        </p:spPr>
        <p:txBody>
          <a:bodyPr/>
          <a:lstStyle>
            <a:lvl1pPr>
              <a:defRPr>
                <a:solidFill>
                  <a:srgbClr val="FFCA00"/>
                </a:solidFill>
              </a:defRPr>
            </a:lvl1pPr>
          </a:lstStyle>
          <a:p>
            <a:pPr/>
            <a:fld id="{86CB4B4D-7CA3-9044-876B-883B54F8677D}" type="slidenum"/>
          </a:p>
        </p:txBody>
      </p:sp>
      <p:sp>
        <p:nvSpPr>
          <p:cNvPr id="26" name="Texte du titre"/>
          <p:cNvSpPr txBox="1"/>
          <p:nvPr>
            <p:ph type="title"/>
          </p:nvPr>
        </p:nvSpPr>
        <p:spPr>
          <a:xfrm>
            <a:off x="2539999" y="3240222"/>
            <a:ext cx="12475353" cy="3559176"/>
          </a:xfrm>
          <a:prstGeom prst="rect">
            <a:avLst/>
          </a:prstGeom>
        </p:spPr>
        <p:txBody>
          <a:bodyPr anchor="b"/>
          <a:lstStyle>
            <a:lvl1pPr algn="r">
              <a:defRPr sz="12000">
                <a:solidFill>
                  <a:srgbClr val="FFFFFF"/>
                </a:solidFill>
              </a:defRPr>
            </a:lvl1pPr>
          </a:lstStyle>
          <a:p>
            <a:pPr/>
            <a:r>
              <a:t>Texte du titre</a:t>
            </a:r>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0">
    <p:spTree>
      <p:nvGrpSpPr>
        <p:cNvPr id="1" name=""/>
        <p:cNvGrpSpPr/>
        <p:nvPr/>
      </p:nvGrpSpPr>
      <p:grpSpPr>
        <a:xfrm>
          <a:off x="0" y="0"/>
          <a:ext cx="0" cy="0"/>
          <a:chOff x="0" y="0"/>
          <a:chExt cx="0" cy="0"/>
        </a:xfrm>
      </p:grpSpPr>
      <p:sp>
        <p:nvSpPr>
          <p:cNvPr id="308" name="Cercle"/>
          <p:cNvSpPr/>
          <p:nvPr>
            <p:ph type="body" sz="quarter" idx="13"/>
          </p:nvPr>
        </p:nvSpPr>
        <p:spPr>
          <a:xfrm>
            <a:off x="23108443" y="382587"/>
            <a:ext cx="892970" cy="892970"/>
          </a:xfrm>
          <a:prstGeom prst="ellipse">
            <a:avLst/>
          </a:prstGeom>
          <a:solidFill>
            <a:srgbClr val="FFCA00"/>
          </a:solidFill>
        </p:spPr>
        <p:txBody>
          <a:bodyPr anchor="ctr"/>
          <a:lstStyle/>
          <a:p>
            <a:pPr algn="r">
              <a:defRPr>
                <a:solidFill>
                  <a:srgbClr val="FFFFFF"/>
                </a:solidFill>
              </a:defRPr>
            </a:pPr>
          </a:p>
        </p:txBody>
      </p:sp>
      <p:sp>
        <p:nvSpPr>
          <p:cNvPr id="309"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
        <p:nvSpPr>
          <p:cNvPr id="310" name="Rectangle"/>
          <p:cNvSpPr/>
          <p:nvPr/>
        </p:nvSpPr>
        <p:spPr>
          <a:xfrm>
            <a:off x="0" y="10152357"/>
            <a:ext cx="24384000" cy="3550943"/>
          </a:xfrm>
          <a:prstGeom prst="rect">
            <a:avLst/>
          </a:prstGeom>
          <a:solidFill>
            <a:srgbClr val="FFCA00"/>
          </a:solidFill>
          <a:ln w="12700">
            <a:miter lim="400000"/>
          </a:ln>
        </p:spPr>
        <p:txBody>
          <a:bodyPr lIns="0" tIns="0" rIns="0" bIns="0" anchor="ctr"/>
          <a:lstStyle/>
          <a:p>
            <a:pPr algn="r">
              <a:defRPr>
                <a:solidFill>
                  <a:srgbClr val="FFFFFF"/>
                </a:solidFill>
              </a:defRPr>
            </a:pPr>
          </a:p>
        </p:txBody>
      </p:sp>
      <p:sp>
        <p:nvSpPr>
          <p:cNvPr id="311" name="Image"/>
          <p:cNvSpPr/>
          <p:nvPr>
            <p:ph type="pic" sz="quarter" idx="14"/>
          </p:nvPr>
        </p:nvSpPr>
        <p:spPr>
          <a:xfrm>
            <a:off x="2581257" y="6207167"/>
            <a:ext cx="4538306" cy="9076611"/>
          </a:xfrm>
          <a:prstGeom prst="rect">
            <a:avLst/>
          </a:prstGeom>
        </p:spPr>
        <p:txBody>
          <a:bodyPr lIns="91439" tIns="45719" rIns="91439" bIns="45719"/>
          <a:lstStyle/>
          <a:p>
            <a:pPr/>
          </a:p>
        </p:txBody>
      </p:sp>
      <p:sp>
        <p:nvSpPr>
          <p:cNvPr id="312" name="Image"/>
          <p:cNvSpPr/>
          <p:nvPr>
            <p:ph type="pic" sz="quarter" idx="15"/>
          </p:nvPr>
        </p:nvSpPr>
        <p:spPr>
          <a:xfrm>
            <a:off x="6232530" y="3399091"/>
            <a:ext cx="5174148" cy="10502330"/>
          </a:xfrm>
          <a:prstGeom prst="rect">
            <a:avLst/>
          </a:prstGeom>
        </p:spPr>
        <p:txBody>
          <a:bodyPr lIns="91439" tIns="45719" rIns="91439" bIns="45719"/>
          <a:lstStyle/>
          <a:p>
            <a:pPr/>
          </a:p>
        </p:txBody>
      </p:sp>
      <p:sp>
        <p:nvSpPr>
          <p:cNvPr id="313" name="Texte du titre"/>
          <p:cNvSpPr txBox="1"/>
          <p:nvPr>
            <p:ph type="title"/>
          </p:nvPr>
        </p:nvSpPr>
        <p:spPr>
          <a:xfrm>
            <a:off x="2540000" y="1454150"/>
            <a:ext cx="19304000" cy="1968769"/>
          </a:xfrm>
          <a:prstGeom prst="rect">
            <a:avLst/>
          </a:prstGeom>
        </p:spPr>
        <p:txBody>
          <a:bodyPr anchor="b"/>
          <a:lstStyle>
            <a:lvl1pPr>
              <a:defRPr sz="11200"/>
            </a:lvl1pPr>
          </a:lstStyle>
          <a:p>
            <a:pPr/>
            <a:r>
              <a:t>Texte du titre</a:t>
            </a:r>
          </a:p>
        </p:txBody>
      </p:sp>
      <p:sp>
        <p:nvSpPr>
          <p:cNvPr id="314" name="Cercle"/>
          <p:cNvSpPr/>
          <p:nvPr>
            <p:ph type="body" sz="quarter" idx="16"/>
          </p:nvPr>
        </p:nvSpPr>
        <p:spPr>
          <a:xfrm>
            <a:off x="13333437" y="3926830"/>
            <a:ext cx="1423634" cy="1423634"/>
          </a:xfrm>
          <a:prstGeom prst="ellipse">
            <a:avLst/>
          </a:prstGeom>
          <a:solidFill>
            <a:srgbClr val="FFCA00"/>
          </a:solidFill>
        </p:spPr>
        <p:txBody>
          <a:bodyPr anchor="ctr"/>
          <a:lstStyle/>
          <a:p>
            <a:pPr algn="r">
              <a:defRPr>
                <a:solidFill>
                  <a:srgbClr val="FFFFFF"/>
                </a:solidFill>
              </a:defRPr>
            </a:pPr>
          </a:p>
        </p:txBody>
      </p:sp>
      <p:sp>
        <p:nvSpPr>
          <p:cNvPr id="315" name="Forme"/>
          <p:cNvSpPr/>
          <p:nvPr>
            <p:ph type="body" sz="quarter" idx="17"/>
          </p:nvPr>
        </p:nvSpPr>
        <p:spPr>
          <a:xfrm>
            <a:off x="13687276" y="4203556"/>
            <a:ext cx="715492" cy="931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45" y="0"/>
                  <a:pt x="0" y="3722"/>
                  <a:pt x="0" y="8296"/>
                </a:cubicBezTo>
                <a:cubicBezTo>
                  <a:pt x="0" y="14286"/>
                  <a:pt x="10020" y="21081"/>
                  <a:pt x="10446" y="21367"/>
                </a:cubicBezTo>
                <a:lnTo>
                  <a:pt x="10800" y="21600"/>
                </a:lnTo>
                <a:lnTo>
                  <a:pt x="11154" y="21367"/>
                </a:lnTo>
                <a:cubicBezTo>
                  <a:pt x="11580" y="21081"/>
                  <a:pt x="21600" y="14286"/>
                  <a:pt x="21600" y="8296"/>
                </a:cubicBezTo>
                <a:cubicBezTo>
                  <a:pt x="21600" y="3722"/>
                  <a:pt x="16754" y="0"/>
                  <a:pt x="10800" y="0"/>
                </a:cubicBezTo>
                <a:close/>
                <a:moveTo>
                  <a:pt x="10766" y="1424"/>
                </a:moveTo>
                <a:cubicBezTo>
                  <a:pt x="10778" y="1423"/>
                  <a:pt x="10789" y="1424"/>
                  <a:pt x="10800" y="1424"/>
                </a:cubicBezTo>
                <a:cubicBezTo>
                  <a:pt x="10811" y="1424"/>
                  <a:pt x="10822" y="1423"/>
                  <a:pt x="10834" y="1424"/>
                </a:cubicBezTo>
                <a:cubicBezTo>
                  <a:pt x="13308" y="1462"/>
                  <a:pt x="15554" y="2272"/>
                  <a:pt x="17169" y="3546"/>
                </a:cubicBezTo>
                <a:cubicBezTo>
                  <a:pt x="18676" y="4735"/>
                  <a:pt x="19628" y="6337"/>
                  <a:pt x="19662" y="8102"/>
                </a:cubicBezTo>
                <a:cubicBezTo>
                  <a:pt x="19689" y="9475"/>
                  <a:pt x="19119" y="10834"/>
                  <a:pt x="18315" y="12127"/>
                </a:cubicBezTo>
                <a:cubicBezTo>
                  <a:pt x="17541" y="13369"/>
                  <a:pt x="16553" y="14560"/>
                  <a:pt x="15534" y="15621"/>
                </a:cubicBezTo>
                <a:cubicBezTo>
                  <a:pt x="13688" y="17544"/>
                  <a:pt x="12544" y="18433"/>
                  <a:pt x="10851" y="19698"/>
                </a:cubicBezTo>
                <a:cubicBezTo>
                  <a:pt x="10839" y="19689"/>
                  <a:pt x="10828" y="19680"/>
                  <a:pt x="10817" y="19672"/>
                </a:cubicBezTo>
                <a:cubicBezTo>
                  <a:pt x="10811" y="19667"/>
                  <a:pt x="10806" y="19663"/>
                  <a:pt x="10800" y="19659"/>
                </a:cubicBezTo>
                <a:cubicBezTo>
                  <a:pt x="10794" y="19663"/>
                  <a:pt x="10789" y="19667"/>
                  <a:pt x="10783" y="19672"/>
                </a:cubicBezTo>
                <a:cubicBezTo>
                  <a:pt x="10772" y="19680"/>
                  <a:pt x="10761" y="19689"/>
                  <a:pt x="10749" y="19698"/>
                </a:cubicBezTo>
                <a:cubicBezTo>
                  <a:pt x="9056" y="18433"/>
                  <a:pt x="7912" y="17544"/>
                  <a:pt x="6066" y="15621"/>
                </a:cubicBezTo>
                <a:cubicBezTo>
                  <a:pt x="5047" y="14560"/>
                  <a:pt x="4059" y="13369"/>
                  <a:pt x="3286" y="12127"/>
                </a:cubicBezTo>
                <a:cubicBezTo>
                  <a:pt x="2481" y="10834"/>
                  <a:pt x="1911" y="9475"/>
                  <a:pt x="1938" y="8102"/>
                </a:cubicBezTo>
                <a:cubicBezTo>
                  <a:pt x="1972" y="6337"/>
                  <a:pt x="2924" y="4735"/>
                  <a:pt x="4431" y="3546"/>
                </a:cubicBezTo>
                <a:cubicBezTo>
                  <a:pt x="6046" y="2272"/>
                  <a:pt x="8292" y="1462"/>
                  <a:pt x="10766" y="1424"/>
                </a:cubicBezTo>
                <a:close/>
                <a:moveTo>
                  <a:pt x="10800" y="4232"/>
                </a:moveTo>
                <a:cubicBezTo>
                  <a:pt x="9416" y="4232"/>
                  <a:pt x="8048" y="4638"/>
                  <a:pt x="6992" y="5449"/>
                </a:cubicBezTo>
                <a:cubicBezTo>
                  <a:pt x="4881" y="7070"/>
                  <a:pt x="4881" y="9702"/>
                  <a:pt x="6992" y="11324"/>
                </a:cubicBezTo>
                <a:cubicBezTo>
                  <a:pt x="9103" y="12946"/>
                  <a:pt x="12513" y="12946"/>
                  <a:pt x="14625" y="11324"/>
                </a:cubicBezTo>
                <a:cubicBezTo>
                  <a:pt x="16736" y="9702"/>
                  <a:pt x="16736" y="7070"/>
                  <a:pt x="14625" y="5449"/>
                </a:cubicBezTo>
                <a:cubicBezTo>
                  <a:pt x="13569" y="4638"/>
                  <a:pt x="12184" y="4232"/>
                  <a:pt x="10800" y="4232"/>
                </a:cubicBezTo>
                <a:close/>
                <a:moveTo>
                  <a:pt x="10800" y="5474"/>
                </a:moveTo>
                <a:cubicBezTo>
                  <a:pt x="11770" y="5474"/>
                  <a:pt x="12739" y="5760"/>
                  <a:pt x="13479" y="6329"/>
                </a:cubicBezTo>
                <a:cubicBezTo>
                  <a:pt x="14959" y="7465"/>
                  <a:pt x="14959" y="9308"/>
                  <a:pt x="13479" y="10444"/>
                </a:cubicBezTo>
                <a:cubicBezTo>
                  <a:pt x="11999" y="11581"/>
                  <a:pt x="9601" y="11581"/>
                  <a:pt x="8121" y="10444"/>
                </a:cubicBezTo>
                <a:cubicBezTo>
                  <a:pt x="6641" y="9308"/>
                  <a:pt x="6641" y="7465"/>
                  <a:pt x="8121" y="6329"/>
                </a:cubicBezTo>
                <a:cubicBezTo>
                  <a:pt x="8861" y="5760"/>
                  <a:pt x="9830" y="5474"/>
                  <a:pt x="10800" y="5474"/>
                </a:cubicBezTo>
                <a:close/>
              </a:path>
            </a:pathLst>
          </a:custGeom>
          <a:solidFill>
            <a:srgbClr val="FFFFFF"/>
          </a:solidFill>
        </p:spPr>
        <p:txBody>
          <a:bodyPr anchor="ctr"/>
          <a:lstStyle/>
          <a:p>
            <a:pPr algn="ctr">
              <a:spcBef>
                <a:spcPts val="0"/>
              </a:spcBef>
              <a:defRPr sz="2600">
                <a:latin typeface="Helvetica Neue Light"/>
                <a:ea typeface="Helvetica Neue Light"/>
                <a:cs typeface="Helvetica Neue Light"/>
                <a:sym typeface="Helvetica Neue Light"/>
              </a:defRPr>
            </a:pPr>
          </a:p>
        </p:txBody>
      </p:sp>
      <p:sp>
        <p:nvSpPr>
          <p:cNvPr id="316" name="Work Street, Work City, Work State, Work ZIP"/>
          <p:cNvSpPr/>
          <p:nvPr>
            <p:ph type="body" sz="quarter" idx="18"/>
          </p:nvPr>
        </p:nvSpPr>
        <p:spPr>
          <a:xfrm>
            <a:off x="14981237" y="4189467"/>
            <a:ext cx="6862763" cy="1010457"/>
          </a:xfrm>
          <a:prstGeom prst="rect">
            <a:avLst/>
          </a:prstGeom>
        </p:spPr>
        <p:txBody>
          <a:bodyPr anchor="ctr"/>
          <a:lstStyle/>
          <a:p>
            <a:pPr/>
            <a:r>
              <a:t>Work Street, Work City, Work State, Work ZIP</a:t>
            </a:r>
          </a:p>
        </p:txBody>
      </p:sp>
      <p:sp>
        <p:nvSpPr>
          <p:cNvPr id="317" name="Cercle"/>
          <p:cNvSpPr/>
          <p:nvPr>
            <p:ph type="body" sz="quarter" idx="19"/>
          </p:nvPr>
        </p:nvSpPr>
        <p:spPr>
          <a:xfrm>
            <a:off x="13333437" y="5893139"/>
            <a:ext cx="1423634" cy="1423635"/>
          </a:xfrm>
          <a:prstGeom prst="ellipse">
            <a:avLst/>
          </a:prstGeom>
          <a:solidFill>
            <a:srgbClr val="EF286C"/>
          </a:solidFill>
        </p:spPr>
        <p:txBody>
          <a:bodyPr anchor="ctr"/>
          <a:lstStyle/>
          <a:p>
            <a:pPr algn="r">
              <a:defRPr>
                <a:solidFill>
                  <a:srgbClr val="FFFFFF"/>
                </a:solidFill>
              </a:defRPr>
            </a:pPr>
          </a:p>
        </p:txBody>
      </p:sp>
      <p:sp>
        <p:nvSpPr>
          <p:cNvPr id="318" name="Forme"/>
          <p:cNvSpPr/>
          <p:nvPr>
            <p:ph type="body" sz="quarter" idx="20"/>
          </p:nvPr>
        </p:nvSpPr>
        <p:spPr>
          <a:xfrm>
            <a:off x="13642627" y="6298788"/>
            <a:ext cx="821532" cy="5848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216" y="1979"/>
                </a:moveTo>
                <a:lnTo>
                  <a:pt x="19047" y="1979"/>
                </a:lnTo>
                <a:lnTo>
                  <a:pt x="10639" y="13294"/>
                </a:lnTo>
                <a:lnTo>
                  <a:pt x="2216" y="1979"/>
                </a:lnTo>
                <a:close/>
                <a:moveTo>
                  <a:pt x="20191" y="3030"/>
                </a:moveTo>
                <a:lnTo>
                  <a:pt x="20191" y="19621"/>
                </a:lnTo>
                <a:lnTo>
                  <a:pt x="1409" y="19621"/>
                </a:lnTo>
                <a:lnTo>
                  <a:pt x="1409" y="3483"/>
                </a:lnTo>
                <a:lnTo>
                  <a:pt x="10639" y="15747"/>
                </a:lnTo>
                <a:lnTo>
                  <a:pt x="20191" y="3030"/>
                </a:lnTo>
                <a:close/>
              </a:path>
            </a:pathLst>
          </a:custGeom>
          <a:solidFill>
            <a:srgbClr val="FFFFFF"/>
          </a:solidFill>
        </p:spPr>
        <p:txBody>
          <a:bodyPr anchor="ctr"/>
          <a:lstStyle/>
          <a:p>
            <a:pPr algn="ctr">
              <a:spcBef>
                <a:spcPts val="0"/>
              </a:spcBef>
              <a:defRPr sz="2600">
                <a:latin typeface="Helvetica Neue Light"/>
                <a:ea typeface="Helvetica Neue Light"/>
                <a:cs typeface="Helvetica Neue Light"/>
                <a:sym typeface="Helvetica Neue Light"/>
              </a:defRPr>
            </a:pPr>
          </a:p>
        </p:txBody>
      </p:sp>
      <p:sp>
        <p:nvSpPr>
          <p:cNvPr id="319" name="companyname@mail.com"/>
          <p:cNvSpPr/>
          <p:nvPr>
            <p:ph type="body" sz="quarter" idx="21"/>
          </p:nvPr>
        </p:nvSpPr>
        <p:spPr>
          <a:xfrm>
            <a:off x="14981237" y="6100103"/>
            <a:ext cx="6858001" cy="1020366"/>
          </a:xfrm>
          <a:prstGeom prst="rect">
            <a:avLst/>
          </a:prstGeom>
        </p:spPr>
        <p:txBody>
          <a:bodyPr anchor="ctr"/>
          <a:lstStyle/>
          <a:p>
            <a:pPr/>
            <a:r>
              <a:t>companyname@mail.com</a:t>
            </a:r>
          </a:p>
        </p:txBody>
      </p:sp>
      <p:sp>
        <p:nvSpPr>
          <p:cNvPr id="320" name="Cercle"/>
          <p:cNvSpPr/>
          <p:nvPr>
            <p:ph type="body" sz="quarter" idx="22"/>
          </p:nvPr>
        </p:nvSpPr>
        <p:spPr>
          <a:xfrm>
            <a:off x="13333437" y="7859449"/>
            <a:ext cx="1423634" cy="1423634"/>
          </a:xfrm>
          <a:prstGeom prst="ellipse">
            <a:avLst/>
          </a:prstGeom>
          <a:solidFill>
            <a:srgbClr val="2FB6FF"/>
          </a:solidFill>
        </p:spPr>
        <p:txBody>
          <a:bodyPr anchor="ctr"/>
          <a:lstStyle/>
          <a:p>
            <a:pPr algn="r">
              <a:defRPr>
                <a:solidFill>
                  <a:srgbClr val="FFFFFF"/>
                </a:solidFill>
              </a:defRPr>
            </a:pPr>
          </a:p>
        </p:txBody>
      </p:sp>
      <p:sp>
        <p:nvSpPr>
          <p:cNvPr id="321" name="+789 456 123 00"/>
          <p:cNvSpPr/>
          <p:nvPr>
            <p:ph type="body" sz="quarter" idx="23"/>
          </p:nvPr>
        </p:nvSpPr>
        <p:spPr>
          <a:xfrm>
            <a:off x="14981237" y="8066413"/>
            <a:ext cx="6858001" cy="1020366"/>
          </a:xfrm>
          <a:prstGeom prst="rect">
            <a:avLst/>
          </a:prstGeom>
        </p:spPr>
        <p:txBody>
          <a:bodyPr anchor="ctr"/>
          <a:lstStyle/>
          <a:p>
            <a:pPr/>
            <a:r>
              <a:t>+789 456 123 00</a:t>
            </a:r>
          </a:p>
        </p:txBody>
      </p:sp>
      <p:sp>
        <p:nvSpPr>
          <p:cNvPr id="322" name="Forme"/>
          <p:cNvSpPr/>
          <p:nvPr>
            <p:ph type="body" sz="quarter" idx="24"/>
          </p:nvPr>
        </p:nvSpPr>
        <p:spPr>
          <a:xfrm>
            <a:off x="13779596" y="8169430"/>
            <a:ext cx="531317" cy="8036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40"/>
                </a:lnTo>
                <a:lnTo>
                  <a:pt x="0" y="21600"/>
                </a:lnTo>
                <a:lnTo>
                  <a:pt x="1089" y="21600"/>
                </a:lnTo>
                <a:lnTo>
                  <a:pt x="21600" y="21600"/>
                </a:lnTo>
                <a:lnTo>
                  <a:pt x="21600" y="0"/>
                </a:lnTo>
                <a:lnTo>
                  <a:pt x="20329" y="0"/>
                </a:lnTo>
                <a:lnTo>
                  <a:pt x="0" y="0"/>
                </a:lnTo>
                <a:close/>
                <a:moveTo>
                  <a:pt x="2178" y="1440"/>
                </a:moveTo>
                <a:lnTo>
                  <a:pt x="19422" y="1440"/>
                </a:lnTo>
                <a:lnTo>
                  <a:pt x="19422" y="20160"/>
                </a:lnTo>
                <a:lnTo>
                  <a:pt x="2178" y="20160"/>
                </a:lnTo>
                <a:lnTo>
                  <a:pt x="2178" y="1440"/>
                </a:lnTo>
                <a:close/>
                <a:moveTo>
                  <a:pt x="10800" y="16095"/>
                </a:moveTo>
                <a:cubicBezTo>
                  <a:pt x="10335" y="16095"/>
                  <a:pt x="9860" y="16205"/>
                  <a:pt x="9507" y="16440"/>
                </a:cubicBezTo>
                <a:cubicBezTo>
                  <a:pt x="8802" y="16909"/>
                  <a:pt x="8802" y="17666"/>
                  <a:pt x="9507" y="18135"/>
                </a:cubicBezTo>
                <a:cubicBezTo>
                  <a:pt x="10220" y="18609"/>
                  <a:pt x="11380" y="18609"/>
                  <a:pt x="12093" y="18135"/>
                </a:cubicBezTo>
                <a:cubicBezTo>
                  <a:pt x="12798" y="17666"/>
                  <a:pt x="12798" y="16909"/>
                  <a:pt x="12093" y="16440"/>
                </a:cubicBezTo>
                <a:cubicBezTo>
                  <a:pt x="11740" y="16205"/>
                  <a:pt x="11264" y="16095"/>
                  <a:pt x="10800" y="16095"/>
                </a:cubicBezTo>
                <a:close/>
              </a:path>
            </a:pathLst>
          </a:custGeom>
          <a:solidFill>
            <a:srgbClr val="FFFFFF"/>
          </a:solidFill>
        </p:spPr>
        <p:txBody>
          <a:bodyPr anchor="ctr"/>
          <a:lstStyle/>
          <a:p>
            <a:pPr algn="r">
              <a:defRPr>
                <a:solidFill>
                  <a:srgbClr val="FFFFFF"/>
                </a:solidFill>
              </a:defRPr>
            </a:pP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spTree>
      <p:nvGrpSpPr>
        <p:cNvPr id="1" name=""/>
        <p:cNvGrpSpPr/>
        <p:nvPr/>
      </p:nvGrpSpPr>
      <p:grpSpPr>
        <a:xfrm>
          <a:off x="0" y="0"/>
          <a:ext cx="0" cy="0"/>
          <a:chOff x="0" y="0"/>
          <a:chExt cx="0" cy="0"/>
        </a:xfrm>
      </p:grpSpPr>
      <p:sp>
        <p:nvSpPr>
          <p:cNvPr id="33" name="Rectangle"/>
          <p:cNvSpPr/>
          <p:nvPr>
            <p:ph type="body" sz="quarter" idx="13"/>
          </p:nvPr>
        </p:nvSpPr>
        <p:spPr>
          <a:xfrm>
            <a:off x="19558620" y="6578692"/>
            <a:ext cx="4822032" cy="7137308"/>
          </a:xfrm>
          <a:prstGeom prst="rect">
            <a:avLst/>
          </a:prstGeom>
          <a:solidFill>
            <a:srgbClr val="EF286C"/>
          </a:solidFill>
        </p:spPr>
        <p:txBody>
          <a:bodyPr anchor="ctr"/>
          <a:lstStyle/>
          <a:p>
            <a:pPr algn="r">
              <a:defRPr>
                <a:solidFill>
                  <a:srgbClr val="FFFFFF"/>
                </a:solidFill>
              </a:defRPr>
            </a:pPr>
          </a:p>
        </p:txBody>
      </p:sp>
      <p:sp>
        <p:nvSpPr>
          <p:cNvPr id="34" name="Carré"/>
          <p:cNvSpPr/>
          <p:nvPr>
            <p:ph type="body" sz="quarter" idx="14"/>
          </p:nvPr>
        </p:nvSpPr>
        <p:spPr>
          <a:xfrm>
            <a:off x="0" y="2948052"/>
            <a:ext cx="5352302" cy="5349350"/>
          </a:xfrm>
          <a:prstGeom prst="rect">
            <a:avLst/>
          </a:prstGeom>
          <a:solidFill>
            <a:srgbClr val="FFCA00"/>
          </a:solidFill>
        </p:spPr>
        <p:txBody>
          <a:bodyPr anchor="ctr"/>
          <a:lstStyle/>
          <a:p>
            <a:pPr algn="r">
              <a:defRPr>
                <a:solidFill>
                  <a:srgbClr val="FFFFFF"/>
                </a:solidFill>
              </a:defRPr>
            </a:pPr>
          </a:p>
        </p:txBody>
      </p:sp>
      <p:sp>
        <p:nvSpPr>
          <p:cNvPr id="35" name="Cercle"/>
          <p:cNvSpPr/>
          <p:nvPr>
            <p:ph type="body" sz="quarter" idx="15"/>
          </p:nvPr>
        </p:nvSpPr>
        <p:spPr>
          <a:xfrm>
            <a:off x="23115334" y="382587"/>
            <a:ext cx="892970" cy="892970"/>
          </a:xfrm>
          <a:prstGeom prst="ellipse">
            <a:avLst/>
          </a:prstGeom>
          <a:solidFill>
            <a:srgbClr val="FFCA00"/>
          </a:solidFill>
        </p:spPr>
        <p:txBody>
          <a:bodyPr anchor="ctr"/>
          <a:lstStyle/>
          <a:p>
            <a:pPr algn="r">
              <a:defRPr>
                <a:solidFill>
                  <a:srgbClr val="FFFFFF"/>
                </a:solidFill>
              </a:defRPr>
            </a:pPr>
          </a:p>
        </p:txBody>
      </p:sp>
      <p:sp>
        <p:nvSpPr>
          <p:cNvPr id="36" name="Numéro de diapositive"/>
          <p:cNvSpPr txBox="1"/>
          <p:nvPr>
            <p:ph type="sldNum" sz="quarter" idx="2"/>
          </p:nvPr>
        </p:nvSpPr>
        <p:spPr>
          <a:xfrm>
            <a:off x="23325853" y="587771"/>
            <a:ext cx="446533" cy="482601"/>
          </a:xfrm>
          <a:prstGeom prst="rect">
            <a:avLst/>
          </a:prstGeom>
        </p:spPr>
        <p:txBody>
          <a:bodyPr/>
          <a:lstStyle/>
          <a:p>
            <a:pPr/>
            <a:fld id="{86CB4B4D-7CA3-9044-876B-883B54F8677D}" type="slidenum"/>
          </a:p>
        </p:txBody>
      </p:sp>
      <p:sp>
        <p:nvSpPr>
          <p:cNvPr id="37" name="Your subtitle goes here"/>
          <p:cNvSpPr txBox="1"/>
          <p:nvPr>
            <p:ph type="body" sz="quarter" idx="16"/>
          </p:nvPr>
        </p:nvSpPr>
        <p:spPr>
          <a:xfrm>
            <a:off x="6092076" y="2948052"/>
            <a:ext cx="7620001" cy="2224537"/>
          </a:xfrm>
          <a:prstGeom prst="rect">
            <a:avLst/>
          </a:prstGeom>
        </p:spPr>
        <p:txBody>
          <a:bodyPr anchor="b"/>
          <a:lstStyle>
            <a:lvl1pPr>
              <a:lnSpc>
                <a:spcPct val="80000"/>
              </a:lnSpc>
              <a:spcBef>
                <a:spcPts val="0"/>
              </a:spcBef>
              <a:defRPr sz="7500">
                <a:latin typeface="+mn-lt"/>
                <a:ea typeface="+mn-ea"/>
                <a:cs typeface="+mn-cs"/>
                <a:sym typeface="Avenir Next Demi Bold"/>
              </a:defRPr>
            </a:lvl1pPr>
          </a:lstStyle>
          <a:p>
            <a:pPr/>
            <a:r>
              <a:t>Your subtitle goes here</a:t>
            </a:r>
          </a:p>
        </p:txBody>
      </p:sp>
      <p:sp>
        <p:nvSpPr>
          <p:cNvPr id="38" name="Image"/>
          <p:cNvSpPr/>
          <p:nvPr>
            <p:ph type="pic" sz="quarter" idx="17"/>
          </p:nvPr>
        </p:nvSpPr>
        <p:spPr>
          <a:xfrm>
            <a:off x="898908" y="323748"/>
            <a:ext cx="3928409" cy="7973767"/>
          </a:xfrm>
          <a:prstGeom prst="rect">
            <a:avLst/>
          </a:prstGeom>
        </p:spPr>
        <p:txBody>
          <a:bodyPr lIns="91439" tIns="45719" rIns="91439" bIns="45719"/>
          <a:lstStyle/>
          <a:p>
            <a:pPr/>
          </a:p>
        </p:txBody>
      </p:sp>
      <p:sp>
        <p:nvSpPr>
          <p:cNvPr id="39" name="Cras mattis consectetur purus sit amet fermentum. Cras justo odio, dapibus ac facilisis in, egestas eget quam. Duis mollis, est non commodo luctus, nisi erat porttitor ligula, eget lacinia odio sem nec elit."/>
          <p:cNvSpPr txBox="1"/>
          <p:nvPr>
            <p:ph type="body" sz="quarter" idx="18"/>
          </p:nvPr>
        </p:nvSpPr>
        <p:spPr>
          <a:xfrm>
            <a:off x="6092076" y="5363881"/>
            <a:ext cx="7620001" cy="1905269"/>
          </a:xfrm>
          <a:prstGeom prst="rect">
            <a:avLst/>
          </a:prstGeom>
        </p:spPr>
        <p:txBody>
          <a:bodyPr/>
          <a:lstStyle>
            <a:lvl1pPr>
              <a:spcBef>
                <a:spcPts val="0"/>
              </a:spcBef>
              <a:defRPr sz="2600">
                <a:latin typeface="Helvetica Neue Light"/>
                <a:ea typeface="Helvetica Neue Light"/>
                <a:cs typeface="Helvetica Neue Light"/>
                <a:sym typeface="Helvetica Neue Light"/>
              </a:defRPr>
            </a:lvl1pPr>
          </a:lstStyle>
          <a:p>
            <a:pPr/>
            <a:r>
              <a:t>Cras mattis consectetur purus sit amet fermentum. Cras justo odio, dapibus ac facilisis in, egestas eget quam. Duis mollis, est non commodo luctus, nisi erat porttitor ligula, eget lacinia odio sem nec elit.</a:t>
            </a:r>
          </a:p>
        </p:txBody>
      </p:sp>
      <p:sp>
        <p:nvSpPr>
          <p:cNvPr id="40" name="Your favorite subtitle here"/>
          <p:cNvSpPr txBox="1"/>
          <p:nvPr>
            <p:ph type="body" sz="quarter" idx="19"/>
          </p:nvPr>
        </p:nvSpPr>
        <p:spPr>
          <a:xfrm>
            <a:off x="11198845" y="8758070"/>
            <a:ext cx="7620001" cy="2219722"/>
          </a:xfrm>
          <a:prstGeom prst="rect">
            <a:avLst/>
          </a:prstGeom>
        </p:spPr>
        <p:txBody>
          <a:bodyPr anchor="b"/>
          <a:lstStyle>
            <a:lvl1pPr algn="r">
              <a:lnSpc>
                <a:spcPct val="80000"/>
              </a:lnSpc>
              <a:spcBef>
                <a:spcPts val="0"/>
              </a:spcBef>
              <a:defRPr sz="7500">
                <a:latin typeface="+mn-lt"/>
                <a:ea typeface="+mn-ea"/>
                <a:cs typeface="+mn-cs"/>
                <a:sym typeface="Avenir Next Demi Bold"/>
              </a:defRPr>
            </a:lvl1pPr>
          </a:lstStyle>
          <a:p>
            <a:pPr/>
            <a:r>
              <a:t>Your favorite subtitle here</a:t>
            </a:r>
          </a:p>
        </p:txBody>
      </p:sp>
      <p:sp>
        <p:nvSpPr>
          <p:cNvPr id="41" name="Vivamus lacus augue laoreet rutrum faucibus sagittis vel dolor auctor. Cum sociis natoque penatibus et magnis dis parturient montes, nascetur ridiculus mus."/>
          <p:cNvSpPr txBox="1"/>
          <p:nvPr>
            <p:ph type="body" sz="quarter" idx="20"/>
          </p:nvPr>
        </p:nvSpPr>
        <p:spPr>
          <a:xfrm>
            <a:off x="11198845" y="11169085"/>
            <a:ext cx="7620001" cy="1522700"/>
          </a:xfrm>
          <a:prstGeom prst="rect">
            <a:avLst/>
          </a:prstGeom>
        </p:spPr>
        <p:txBody>
          <a:bodyPr/>
          <a:lstStyle>
            <a:lvl1pPr algn="r">
              <a:spcBef>
                <a:spcPts val="0"/>
              </a:spcBef>
              <a:defRPr sz="2600">
                <a:latin typeface="Helvetica Neue Light"/>
                <a:ea typeface="Helvetica Neue Light"/>
                <a:cs typeface="Helvetica Neue Light"/>
                <a:sym typeface="Helvetica Neue Light"/>
              </a:defRPr>
            </a:lvl1pPr>
          </a:lstStyle>
          <a:p>
            <a:pPr/>
            <a:r>
              <a:t>Vivamus lacus augue laoreet rutrum faucibus sagittis vel dolor auctor. Cum sociis natoque penatibus et magnis dis parturient montes, nascetur ridiculus mus.</a:t>
            </a:r>
          </a:p>
        </p:txBody>
      </p:sp>
      <p:sp>
        <p:nvSpPr>
          <p:cNvPr id="42" name="Image"/>
          <p:cNvSpPr/>
          <p:nvPr>
            <p:ph type="pic" sz="quarter" idx="21"/>
          </p:nvPr>
        </p:nvSpPr>
        <p:spPr>
          <a:xfrm>
            <a:off x="20812125" y="5857875"/>
            <a:ext cx="3929063" cy="7858125"/>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
    <p:spTree>
      <p:nvGrpSpPr>
        <p:cNvPr id="1" name=""/>
        <p:cNvGrpSpPr/>
        <p:nvPr/>
      </p:nvGrpSpPr>
      <p:grpSpPr>
        <a:xfrm>
          <a:off x="0" y="0"/>
          <a:ext cx="0" cy="0"/>
          <a:chOff x="0" y="0"/>
          <a:chExt cx="0" cy="0"/>
        </a:xfrm>
      </p:grpSpPr>
      <p:sp>
        <p:nvSpPr>
          <p:cNvPr id="49" name="Cercle"/>
          <p:cNvSpPr/>
          <p:nvPr>
            <p:ph type="body" sz="quarter" idx="13"/>
          </p:nvPr>
        </p:nvSpPr>
        <p:spPr>
          <a:xfrm>
            <a:off x="23108313" y="382587"/>
            <a:ext cx="892970" cy="892970"/>
          </a:xfrm>
          <a:prstGeom prst="ellipse">
            <a:avLst/>
          </a:prstGeom>
          <a:solidFill>
            <a:srgbClr val="2FB6FF"/>
          </a:solidFill>
        </p:spPr>
        <p:txBody>
          <a:bodyPr anchor="ctr"/>
          <a:lstStyle/>
          <a:p>
            <a:pPr algn="r">
              <a:defRPr>
                <a:solidFill>
                  <a:srgbClr val="FFFFFF"/>
                </a:solidFill>
              </a:defRPr>
            </a:pPr>
          </a:p>
        </p:txBody>
      </p:sp>
      <p:sp>
        <p:nvSpPr>
          <p:cNvPr id="50" name="Numéro de diapositive"/>
          <p:cNvSpPr txBox="1"/>
          <p:nvPr>
            <p:ph type="sldNum" sz="quarter" idx="2"/>
          </p:nvPr>
        </p:nvSpPr>
        <p:spPr>
          <a:xfrm>
            <a:off x="23331531" y="587771"/>
            <a:ext cx="446533" cy="482601"/>
          </a:xfrm>
          <a:prstGeom prst="rect">
            <a:avLst/>
          </a:prstGeom>
        </p:spPr>
        <p:txBody>
          <a:bodyPr/>
          <a:lstStyle/>
          <a:p>
            <a:pPr/>
            <a:fld id="{86CB4B4D-7CA3-9044-876B-883B54F8677D}" type="slidenum"/>
          </a:p>
        </p:txBody>
      </p:sp>
      <p:sp>
        <p:nvSpPr>
          <p:cNvPr id="51" name="Photo-Placeholder2.jpg"/>
          <p:cNvSpPr/>
          <p:nvPr>
            <p:ph type="pic" sz="half" idx="14"/>
          </p:nvPr>
        </p:nvSpPr>
        <p:spPr>
          <a:xfrm>
            <a:off x="0" y="-2103290"/>
            <a:ext cx="11097519" cy="11097520"/>
          </a:xfrm>
          <a:prstGeom prst="rect">
            <a:avLst/>
          </a:prstGeom>
        </p:spPr>
        <p:txBody>
          <a:bodyPr lIns="91439" tIns="45719" rIns="91439" bIns="45719"/>
          <a:lstStyle/>
          <a:p>
            <a:pPr/>
          </a:p>
        </p:txBody>
      </p:sp>
      <p:sp>
        <p:nvSpPr>
          <p:cNvPr id="52" name="Photo-Placeholder3.jpg"/>
          <p:cNvSpPr/>
          <p:nvPr>
            <p:ph type="pic" sz="half" idx="15"/>
          </p:nvPr>
        </p:nvSpPr>
        <p:spPr>
          <a:xfrm>
            <a:off x="11083883" y="5819382"/>
            <a:ext cx="13313860" cy="8911553"/>
          </a:xfrm>
          <a:prstGeom prst="rect">
            <a:avLst/>
          </a:prstGeom>
        </p:spPr>
        <p:txBody>
          <a:bodyPr lIns="91439" tIns="45719" rIns="91439" bIns="45719"/>
          <a:lstStyle/>
          <a:p>
            <a:pPr/>
          </a:p>
        </p:txBody>
      </p:sp>
      <p:sp>
        <p:nvSpPr>
          <p:cNvPr id="53" name="Your favorite subtitle here"/>
          <p:cNvSpPr txBox="1"/>
          <p:nvPr>
            <p:ph type="body" sz="quarter" idx="16"/>
          </p:nvPr>
        </p:nvSpPr>
        <p:spPr>
          <a:xfrm>
            <a:off x="11811793" y="1787192"/>
            <a:ext cx="7620001" cy="2224537"/>
          </a:xfrm>
          <a:prstGeom prst="rect">
            <a:avLst/>
          </a:prstGeom>
        </p:spPr>
        <p:txBody>
          <a:bodyPr anchor="b"/>
          <a:lstStyle>
            <a:lvl1pPr>
              <a:lnSpc>
                <a:spcPct val="80000"/>
              </a:lnSpc>
              <a:spcBef>
                <a:spcPts val="0"/>
              </a:spcBef>
              <a:defRPr sz="7500">
                <a:latin typeface="+mn-lt"/>
                <a:ea typeface="+mn-ea"/>
                <a:cs typeface="+mn-cs"/>
                <a:sym typeface="Avenir Next Demi Bold"/>
              </a:defRPr>
            </a:lvl1pPr>
          </a:lstStyle>
          <a:p>
            <a:pPr/>
            <a:r>
              <a:t>Your favorite subtitle here</a:t>
            </a:r>
          </a:p>
        </p:txBody>
      </p:sp>
      <p:sp>
        <p:nvSpPr>
          <p:cNvPr id="54" name="Maecenas sed diam eget risus varius blandit sit amet non magna. Sed posuere consectetur est at lobortis. Donec ullamcorper nulla non metus auctor fringilla."/>
          <p:cNvSpPr txBox="1"/>
          <p:nvPr>
            <p:ph type="body" sz="quarter" idx="17"/>
          </p:nvPr>
        </p:nvSpPr>
        <p:spPr>
          <a:xfrm>
            <a:off x="11811793" y="4203022"/>
            <a:ext cx="7620001" cy="1905269"/>
          </a:xfrm>
          <a:prstGeom prst="rect">
            <a:avLst/>
          </a:prstGeom>
        </p:spPr>
        <p:txBody>
          <a:bodyPr/>
          <a:lstStyle>
            <a:lvl1pPr>
              <a:spcBef>
                <a:spcPts val="0"/>
              </a:spcBef>
              <a:defRPr sz="2600">
                <a:latin typeface="Helvetica Neue Light"/>
                <a:ea typeface="Helvetica Neue Light"/>
                <a:cs typeface="Helvetica Neue Light"/>
                <a:sym typeface="Helvetica Neue Light"/>
              </a:defRPr>
            </a:lvl1pPr>
          </a:lstStyle>
          <a:p>
            <a:pPr/>
            <a:r>
              <a:t>Maecenas sed diam eget risus varius blandit sit amet non magna. Sed posuere consectetur est at lobortis. Donec ullamcorper nulla non metus auctor fringilla.</a:t>
            </a:r>
          </a:p>
        </p:txBody>
      </p:sp>
      <p:sp>
        <p:nvSpPr>
          <p:cNvPr id="55" name="Your subtitle goes here"/>
          <p:cNvSpPr txBox="1"/>
          <p:nvPr>
            <p:ph type="body" sz="quarter" idx="18"/>
          </p:nvPr>
        </p:nvSpPr>
        <p:spPr>
          <a:xfrm>
            <a:off x="2750343" y="7537911"/>
            <a:ext cx="7620001" cy="2224537"/>
          </a:xfrm>
          <a:prstGeom prst="rect">
            <a:avLst/>
          </a:prstGeom>
        </p:spPr>
        <p:txBody>
          <a:bodyPr anchor="b"/>
          <a:lstStyle>
            <a:lvl1pPr algn="r">
              <a:lnSpc>
                <a:spcPct val="80000"/>
              </a:lnSpc>
              <a:spcBef>
                <a:spcPts val="0"/>
              </a:spcBef>
              <a:defRPr sz="7500">
                <a:latin typeface="+mn-lt"/>
                <a:ea typeface="+mn-ea"/>
                <a:cs typeface="+mn-cs"/>
                <a:sym typeface="Avenir Next Demi Bold"/>
              </a:defRPr>
            </a:lvl1pPr>
          </a:lstStyle>
          <a:p>
            <a:pPr/>
            <a:r>
              <a:t>Your subtitle goes here</a:t>
            </a:r>
          </a:p>
        </p:txBody>
      </p:sp>
      <p:sp>
        <p:nvSpPr>
          <p:cNvPr id="56" name="Cum sociis natoque penatibus et magnis dis parturient montes, nascetur ridiculus mus. Aenean eu leo quam. Pellentesque ornare sem lacinia quam venenatis vestibulum."/>
          <p:cNvSpPr txBox="1"/>
          <p:nvPr>
            <p:ph type="body" sz="quarter" idx="19"/>
          </p:nvPr>
        </p:nvSpPr>
        <p:spPr>
          <a:xfrm>
            <a:off x="2750343" y="9953741"/>
            <a:ext cx="7620001" cy="1905269"/>
          </a:xfrm>
          <a:prstGeom prst="rect">
            <a:avLst/>
          </a:prstGeom>
        </p:spPr>
        <p:txBody>
          <a:bodyPr/>
          <a:lstStyle>
            <a:lvl1pPr algn="r">
              <a:spcBef>
                <a:spcPts val="0"/>
              </a:spcBef>
              <a:defRPr sz="2600">
                <a:latin typeface="Helvetica Neue Light"/>
                <a:ea typeface="Helvetica Neue Light"/>
                <a:cs typeface="Helvetica Neue Light"/>
                <a:sym typeface="Helvetica Neue Light"/>
              </a:defRPr>
            </a:lvl1pPr>
          </a:lstStyle>
          <a:p>
            <a:pPr/>
            <a:r>
              <a:t>Cum sociis natoque penatibus et magnis dis parturient montes, nascetur ridiculus mus. Aenean eu leo quam. Pellentesque ornare sem lacinia quam venenatis vestibulum.</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
    <p:spTree>
      <p:nvGrpSpPr>
        <p:cNvPr id="1" name=""/>
        <p:cNvGrpSpPr/>
        <p:nvPr/>
      </p:nvGrpSpPr>
      <p:grpSpPr>
        <a:xfrm>
          <a:off x="0" y="0"/>
          <a:ext cx="0" cy="0"/>
          <a:chOff x="0" y="0"/>
          <a:chExt cx="0" cy="0"/>
        </a:xfrm>
      </p:grpSpPr>
      <p:sp>
        <p:nvSpPr>
          <p:cNvPr id="63" name="Photo-Placeholder6.jpg"/>
          <p:cNvSpPr/>
          <p:nvPr>
            <p:ph type="pic" sz="half" idx="13"/>
          </p:nvPr>
        </p:nvSpPr>
        <p:spPr>
          <a:xfrm>
            <a:off x="12530190" y="6668802"/>
            <a:ext cx="11742607" cy="7047326"/>
          </a:xfrm>
          <a:prstGeom prst="rect">
            <a:avLst/>
          </a:prstGeom>
        </p:spPr>
        <p:txBody>
          <a:bodyPr lIns="91439" tIns="45719" rIns="91439" bIns="45719"/>
          <a:lstStyle/>
          <a:p>
            <a:pPr/>
          </a:p>
        </p:txBody>
      </p:sp>
      <p:sp>
        <p:nvSpPr>
          <p:cNvPr id="64" name="Photo-Placeholder4.jpg"/>
          <p:cNvSpPr/>
          <p:nvPr>
            <p:ph type="pic" sz="quarter" idx="14"/>
          </p:nvPr>
        </p:nvSpPr>
        <p:spPr>
          <a:xfrm>
            <a:off x="11487403" y="0"/>
            <a:ext cx="9580739" cy="6405460"/>
          </a:xfrm>
          <a:prstGeom prst="rect">
            <a:avLst/>
          </a:prstGeom>
        </p:spPr>
        <p:txBody>
          <a:bodyPr lIns="91439" tIns="45719" rIns="91439" bIns="45719"/>
          <a:lstStyle/>
          <a:p>
            <a:pPr/>
          </a:p>
        </p:txBody>
      </p:sp>
      <p:sp>
        <p:nvSpPr>
          <p:cNvPr id="65" name="Photo-Placeholder1.jpg"/>
          <p:cNvSpPr/>
          <p:nvPr>
            <p:ph type="pic" sz="half" idx="15"/>
          </p:nvPr>
        </p:nvSpPr>
        <p:spPr>
          <a:xfrm>
            <a:off x="14696870" y="4705971"/>
            <a:ext cx="13460824" cy="9009922"/>
          </a:xfrm>
          <a:prstGeom prst="rect">
            <a:avLst/>
          </a:prstGeom>
        </p:spPr>
        <p:txBody>
          <a:bodyPr lIns="91439" tIns="45719" rIns="91439" bIns="45719"/>
          <a:lstStyle/>
          <a:p>
            <a:pPr/>
          </a:p>
        </p:txBody>
      </p:sp>
      <p:sp>
        <p:nvSpPr>
          <p:cNvPr id="66" name="Texte du titre"/>
          <p:cNvSpPr txBox="1"/>
          <p:nvPr>
            <p:ph type="title"/>
          </p:nvPr>
        </p:nvSpPr>
        <p:spPr>
          <a:xfrm>
            <a:off x="2543885" y="1428750"/>
            <a:ext cx="8890001" cy="3571875"/>
          </a:xfrm>
          <a:prstGeom prst="rect">
            <a:avLst/>
          </a:prstGeom>
        </p:spPr>
        <p:txBody>
          <a:bodyPr/>
          <a:lstStyle>
            <a:lvl1pPr>
              <a:defRPr sz="12000"/>
            </a:lvl1pPr>
          </a:lstStyle>
          <a:p>
            <a:pPr/>
            <a:r>
              <a:t>Texte du titre</a:t>
            </a:r>
          </a:p>
        </p:txBody>
      </p:sp>
      <p:sp>
        <p:nvSpPr>
          <p:cNvPr id="67" name="Texte niveau 1…"/>
          <p:cNvSpPr txBox="1"/>
          <p:nvPr>
            <p:ph type="body" sz="quarter" idx="1"/>
          </p:nvPr>
        </p:nvSpPr>
        <p:spPr>
          <a:xfrm>
            <a:off x="2543885" y="5715000"/>
            <a:ext cx="8890001" cy="6429375"/>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68" name="Photo-Placeholder5.jpg"/>
          <p:cNvSpPr/>
          <p:nvPr>
            <p:ph type="pic" sz="quarter" idx="16"/>
          </p:nvPr>
        </p:nvSpPr>
        <p:spPr>
          <a:xfrm>
            <a:off x="18115999" y="-1"/>
            <a:ext cx="6470163" cy="4462182"/>
          </a:xfrm>
          <a:prstGeom prst="rect">
            <a:avLst/>
          </a:prstGeom>
        </p:spPr>
        <p:txBody>
          <a:bodyPr lIns="91439" tIns="45719" rIns="91439" bIns="45719"/>
          <a:lstStyle/>
          <a:p>
            <a:pPr/>
          </a:p>
        </p:txBody>
      </p:sp>
      <p:sp>
        <p:nvSpPr>
          <p:cNvPr id="6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
    <p:spTree>
      <p:nvGrpSpPr>
        <p:cNvPr id="1" name=""/>
        <p:cNvGrpSpPr/>
        <p:nvPr/>
      </p:nvGrpSpPr>
      <p:grpSpPr>
        <a:xfrm>
          <a:off x="0" y="0"/>
          <a:ext cx="0" cy="0"/>
          <a:chOff x="0" y="0"/>
          <a:chExt cx="0" cy="0"/>
        </a:xfrm>
      </p:grpSpPr>
      <p:sp>
        <p:nvSpPr>
          <p:cNvPr id="76" name="Rectangle"/>
          <p:cNvSpPr/>
          <p:nvPr/>
        </p:nvSpPr>
        <p:spPr>
          <a:xfrm>
            <a:off x="0" y="-1"/>
            <a:ext cx="15779712" cy="13716001"/>
          </a:xfrm>
          <a:prstGeom prst="rect">
            <a:avLst/>
          </a:prstGeom>
          <a:solidFill>
            <a:srgbClr val="EF286C"/>
          </a:solidFill>
          <a:ln w="12700">
            <a:miter lim="400000"/>
          </a:ln>
        </p:spPr>
        <p:txBody>
          <a:bodyPr lIns="0" tIns="0" rIns="0" bIns="0" anchor="ctr"/>
          <a:lstStyle/>
          <a:p>
            <a:pPr algn="r">
              <a:defRPr>
                <a:solidFill>
                  <a:srgbClr val="FFFFFF"/>
                </a:solidFill>
              </a:defRPr>
            </a:pPr>
          </a:p>
        </p:txBody>
      </p:sp>
      <p:sp>
        <p:nvSpPr>
          <p:cNvPr id="77" name="Photo-Placeholder7.jpg"/>
          <p:cNvSpPr/>
          <p:nvPr>
            <p:ph type="pic" idx="13"/>
          </p:nvPr>
        </p:nvSpPr>
        <p:spPr>
          <a:xfrm>
            <a:off x="9867052" y="798711"/>
            <a:ext cx="18202506" cy="12140399"/>
          </a:xfrm>
          <a:prstGeom prst="rect">
            <a:avLst/>
          </a:prstGeom>
        </p:spPr>
        <p:txBody>
          <a:bodyPr lIns="91439" tIns="45719" rIns="91439" bIns="45719"/>
          <a:lstStyle/>
          <a:p>
            <a:pPr/>
          </a:p>
        </p:txBody>
      </p:sp>
      <p:sp>
        <p:nvSpPr>
          <p:cNvPr id="78" name="Texte du titre"/>
          <p:cNvSpPr txBox="1"/>
          <p:nvPr>
            <p:ph type="title"/>
          </p:nvPr>
        </p:nvSpPr>
        <p:spPr>
          <a:xfrm>
            <a:off x="2541289" y="3240222"/>
            <a:ext cx="10287001" cy="3559176"/>
          </a:xfrm>
          <a:prstGeom prst="rect">
            <a:avLst/>
          </a:prstGeom>
        </p:spPr>
        <p:txBody>
          <a:bodyPr anchor="b"/>
          <a:lstStyle>
            <a:lvl1pPr algn="r">
              <a:defRPr sz="12000">
                <a:solidFill>
                  <a:srgbClr val="FFFFFF"/>
                </a:solidFill>
              </a:defRPr>
            </a:lvl1pPr>
          </a:lstStyle>
          <a:p>
            <a:pPr/>
            <a:r>
              <a:t>Texte du titre</a:t>
            </a:r>
          </a:p>
        </p:txBody>
      </p:sp>
      <p:sp>
        <p:nvSpPr>
          <p:cNvPr id="79" name="Texte niveau 1…"/>
          <p:cNvSpPr txBox="1"/>
          <p:nvPr>
            <p:ph type="body" sz="quarter" idx="1"/>
          </p:nvPr>
        </p:nvSpPr>
        <p:spPr>
          <a:xfrm>
            <a:off x="2541289" y="7493612"/>
            <a:ext cx="10287001" cy="3810001"/>
          </a:xfrm>
          <a:prstGeom prst="rect">
            <a:avLst/>
          </a:prstGeom>
        </p:spPr>
        <p:txBody>
          <a:bodyPr/>
          <a:lstStyle>
            <a:lvl1pPr algn="r">
              <a:defRPr>
                <a:solidFill>
                  <a:srgbClr val="FFFFFF"/>
                </a:solidFill>
              </a:defRPr>
            </a:lvl1pPr>
            <a:lvl2pPr algn="r">
              <a:defRPr>
                <a:solidFill>
                  <a:srgbClr val="FFFFFF"/>
                </a:solidFill>
              </a:defRPr>
            </a:lvl2pPr>
            <a:lvl3pPr algn="r">
              <a:defRPr>
                <a:solidFill>
                  <a:srgbClr val="FFFFFF"/>
                </a:solidFill>
              </a:defRPr>
            </a:lvl3pPr>
            <a:lvl4pPr algn="r">
              <a:defRPr>
                <a:solidFill>
                  <a:srgbClr val="FFFFFF"/>
                </a:solidFill>
              </a:defRPr>
            </a:lvl4pPr>
            <a:lvl5pPr algn="r">
              <a:defRPr>
                <a:solidFill>
                  <a:srgbClr val="FFFFFF"/>
                </a:solidFill>
              </a:defRPr>
            </a:lvl5pPr>
          </a:lstStyle>
          <a:p>
            <a:pPr/>
            <a:r>
              <a:t>Texte niveau 1</a:t>
            </a:r>
          </a:p>
          <a:p>
            <a:pPr lvl="1"/>
            <a:r>
              <a:t>Texte niveau 2</a:t>
            </a:r>
          </a:p>
          <a:p>
            <a:pPr lvl="2"/>
            <a:r>
              <a:t>Texte niveau 3</a:t>
            </a:r>
          </a:p>
          <a:p>
            <a:pPr lvl="3"/>
            <a:r>
              <a:t>Texte niveau 4</a:t>
            </a:r>
          </a:p>
          <a:p>
            <a:pPr lvl="4"/>
            <a:r>
              <a:t>Texte niveau 5</a:t>
            </a:r>
          </a:p>
        </p:txBody>
      </p:sp>
      <p:sp>
        <p:nvSpPr>
          <p:cNvPr id="80" name="Cercle"/>
          <p:cNvSpPr/>
          <p:nvPr>
            <p:ph type="body" sz="quarter" idx="14"/>
          </p:nvPr>
        </p:nvSpPr>
        <p:spPr>
          <a:xfrm>
            <a:off x="23108443" y="382587"/>
            <a:ext cx="892970" cy="892970"/>
          </a:xfrm>
          <a:prstGeom prst="ellipse">
            <a:avLst/>
          </a:prstGeom>
          <a:solidFill>
            <a:srgbClr val="EF286C"/>
          </a:solidFill>
        </p:spPr>
        <p:txBody>
          <a:bodyPr lIns="71437" tIns="71437" rIns="71437" bIns="71437" anchor="ctr"/>
          <a:lstStyle/>
          <a:p>
            <a:pPr algn="r">
              <a:defRPr>
                <a:solidFill>
                  <a:srgbClr val="FFFFFF"/>
                </a:solidFill>
              </a:defRPr>
            </a:pPr>
          </a:p>
        </p:txBody>
      </p:sp>
      <p:sp>
        <p:nvSpPr>
          <p:cNvPr id="81"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
    <p:spTree>
      <p:nvGrpSpPr>
        <p:cNvPr id="1" name=""/>
        <p:cNvGrpSpPr/>
        <p:nvPr/>
      </p:nvGrpSpPr>
      <p:grpSpPr>
        <a:xfrm>
          <a:off x="0" y="0"/>
          <a:ext cx="0" cy="0"/>
          <a:chOff x="0" y="0"/>
          <a:chExt cx="0" cy="0"/>
        </a:xfrm>
      </p:grpSpPr>
      <p:sp>
        <p:nvSpPr>
          <p:cNvPr id="88" name="Rectangle"/>
          <p:cNvSpPr/>
          <p:nvPr>
            <p:ph type="body" sz="half" idx="13"/>
          </p:nvPr>
        </p:nvSpPr>
        <p:spPr>
          <a:xfrm>
            <a:off x="0" y="-1"/>
            <a:ext cx="8636580" cy="13716001"/>
          </a:xfrm>
          <a:prstGeom prst="rect">
            <a:avLst/>
          </a:prstGeom>
          <a:solidFill>
            <a:srgbClr val="EF286C"/>
          </a:solidFill>
        </p:spPr>
        <p:txBody>
          <a:bodyPr anchor="ctr"/>
          <a:lstStyle/>
          <a:p>
            <a:pPr algn="r">
              <a:defRPr>
                <a:solidFill>
                  <a:srgbClr val="FFFFFF"/>
                </a:solidFill>
              </a:defRPr>
            </a:pPr>
          </a:p>
        </p:txBody>
      </p:sp>
      <p:sp>
        <p:nvSpPr>
          <p:cNvPr id="89" name="Cercle"/>
          <p:cNvSpPr/>
          <p:nvPr>
            <p:ph type="body" sz="quarter" idx="14"/>
          </p:nvPr>
        </p:nvSpPr>
        <p:spPr>
          <a:xfrm>
            <a:off x="23108443" y="382587"/>
            <a:ext cx="892970" cy="892970"/>
          </a:xfrm>
          <a:prstGeom prst="ellipse">
            <a:avLst/>
          </a:prstGeom>
          <a:solidFill>
            <a:srgbClr val="EF286C"/>
          </a:solidFill>
        </p:spPr>
        <p:txBody>
          <a:bodyPr anchor="ctr"/>
          <a:lstStyle/>
          <a:p>
            <a:pPr algn="r">
              <a:defRPr>
                <a:solidFill>
                  <a:srgbClr val="FFFFFF"/>
                </a:solidFill>
              </a:defRPr>
            </a:pPr>
          </a:p>
        </p:txBody>
      </p:sp>
      <p:sp>
        <p:nvSpPr>
          <p:cNvPr id="90"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
        <p:nvSpPr>
          <p:cNvPr id="91" name="Texte du titre"/>
          <p:cNvSpPr txBox="1"/>
          <p:nvPr>
            <p:ph type="title"/>
          </p:nvPr>
        </p:nvSpPr>
        <p:spPr>
          <a:xfrm>
            <a:off x="11053762" y="1454150"/>
            <a:ext cx="10790238" cy="3559175"/>
          </a:xfrm>
          <a:prstGeom prst="rect">
            <a:avLst/>
          </a:prstGeom>
        </p:spPr>
        <p:txBody>
          <a:bodyPr anchor="b"/>
          <a:lstStyle>
            <a:lvl1pPr>
              <a:defRPr sz="11200"/>
            </a:lvl1pPr>
          </a:lstStyle>
          <a:p>
            <a:pPr/>
            <a:r>
              <a:t>Texte du titre</a:t>
            </a:r>
          </a:p>
        </p:txBody>
      </p:sp>
      <p:sp>
        <p:nvSpPr>
          <p:cNvPr id="92" name="Texte niveau 1…"/>
          <p:cNvSpPr txBox="1"/>
          <p:nvPr>
            <p:ph type="body" sz="quarter" idx="1"/>
          </p:nvPr>
        </p:nvSpPr>
        <p:spPr>
          <a:xfrm>
            <a:off x="11049000" y="5714860"/>
            <a:ext cx="10795000" cy="3810001"/>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93" name="Cercle"/>
          <p:cNvSpPr/>
          <p:nvPr>
            <p:ph type="body" sz="quarter" idx="15"/>
          </p:nvPr>
        </p:nvSpPr>
        <p:spPr>
          <a:xfrm>
            <a:off x="6607663" y="2584450"/>
            <a:ext cx="3559176" cy="3559175"/>
          </a:xfrm>
          <a:prstGeom prst="ellipse">
            <a:avLst/>
          </a:prstGeom>
          <a:solidFill>
            <a:srgbClr val="2FB6FF"/>
          </a:solidFill>
        </p:spPr>
        <p:txBody>
          <a:bodyPr anchor="ctr"/>
          <a:lstStyle/>
          <a:p>
            <a:pPr algn="r">
              <a:defRPr>
                <a:solidFill>
                  <a:srgbClr val="FFFFFF"/>
                </a:solidFill>
              </a:defRPr>
            </a:pPr>
          </a:p>
        </p:txBody>
      </p:sp>
      <p:sp>
        <p:nvSpPr>
          <p:cNvPr id="94" name="98%"/>
          <p:cNvSpPr/>
          <p:nvPr>
            <p:ph type="body" sz="quarter" idx="16"/>
          </p:nvPr>
        </p:nvSpPr>
        <p:spPr>
          <a:xfrm rot="19800000">
            <a:off x="6799044" y="3710728"/>
            <a:ext cx="3036095" cy="1250157"/>
          </a:xfrm>
          <a:prstGeom prst="rect">
            <a:avLst/>
          </a:prstGeom>
        </p:spPr>
        <p:txBody>
          <a:bodyPr anchor="ctr"/>
          <a:lstStyle>
            <a:lvl1pPr algn="ctr">
              <a:lnSpc>
                <a:spcPct val="80000"/>
              </a:lnSpc>
              <a:spcBef>
                <a:spcPts val="0"/>
              </a:spcBef>
              <a:defRPr sz="7000">
                <a:solidFill>
                  <a:srgbClr val="FFFFFF"/>
                </a:solidFill>
                <a:latin typeface="+mn-lt"/>
                <a:ea typeface="+mn-ea"/>
                <a:cs typeface="+mn-cs"/>
                <a:sym typeface="Avenir Next Demi Bold"/>
              </a:defRPr>
            </a:lvl1pPr>
          </a:lstStyle>
          <a:p>
            <a:pPr/>
            <a:r>
              <a:t>98%</a:t>
            </a:r>
          </a:p>
        </p:txBody>
      </p:sp>
      <p:sp>
        <p:nvSpPr>
          <p:cNvPr id="95" name="Image"/>
          <p:cNvSpPr/>
          <p:nvPr>
            <p:ph type="pic" sz="half" idx="17"/>
          </p:nvPr>
        </p:nvSpPr>
        <p:spPr>
          <a:xfrm>
            <a:off x="3940968" y="1199356"/>
            <a:ext cx="6250782" cy="12687649"/>
          </a:xfrm>
          <a:prstGeom prst="rect">
            <a:avLst/>
          </a:prstGeom>
        </p:spPr>
        <p:txBody>
          <a:bodyPr lIns="91439" tIns="45719" rIns="91439" bIns="45719"/>
          <a:lstStyle/>
          <a:p>
            <a:pPr/>
          </a:p>
        </p:txBody>
      </p:sp>
      <p:sp>
        <p:nvSpPr>
          <p:cNvPr id="96" name="Maecenas faucibus mollis interdum!"/>
          <p:cNvSpPr/>
          <p:nvPr>
            <p:ph type="body" sz="quarter" idx="18"/>
          </p:nvPr>
        </p:nvSpPr>
        <p:spPr>
          <a:xfrm>
            <a:off x="11049000" y="10026650"/>
            <a:ext cx="10795000" cy="2220001"/>
          </a:xfrm>
          <a:prstGeom prst="rect">
            <a:avLst/>
          </a:prstGeom>
        </p:spPr>
        <p:txBody>
          <a:bodyPr anchor="b"/>
          <a:lstStyle>
            <a:lvl1pPr>
              <a:lnSpc>
                <a:spcPct val="80000"/>
              </a:lnSpc>
              <a:spcBef>
                <a:spcPts val="0"/>
              </a:spcBef>
              <a:defRPr sz="7000">
                <a:solidFill>
                  <a:srgbClr val="2EB6FF"/>
                </a:solidFill>
                <a:latin typeface="+mn-lt"/>
                <a:ea typeface="+mn-ea"/>
                <a:cs typeface="+mn-cs"/>
                <a:sym typeface="Avenir Next Demi Bold"/>
              </a:defRPr>
            </a:lvl1pPr>
          </a:lstStyle>
          <a:p>
            <a:pPr/>
            <a:r>
              <a:t>Maecenas faucibus mollis interdum!</a:t>
            </a: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
    <p:bg>
      <p:bgPr>
        <a:solidFill>
          <a:srgbClr val="FFCB00"/>
        </a:solidFill>
      </p:bgPr>
    </p:bg>
    <p:spTree>
      <p:nvGrpSpPr>
        <p:cNvPr id="1" name=""/>
        <p:cNvGrpSpPr/>
        <p:nvPr/>
      </p:nvGrpSpPr>
      <p:grpSpPr>
        <a:xfrm>
          <a:off x="0" y="0"/>
          <a:ext cx="0" cy="0"/>
          <a:chOff x="0" y="0"/>
          <a:chExt cx="0" cy="0"/>
        </a:xfrm>
      </p:grpSpPr>
      <p:sp>
        <p:nvSpPr>
          <p:cNvPr id="103" name="Cercle"/>
          <p:cNvSpPr/>
          <p:nvPr>
            <p:ph type="body" sz="quarter" idx="13"/>
          </p:nvPr>
        </p:nvSpPr>
        <p:spPr>
          <a:xfrm>
            <a:off x="23108443" y="382587"/>
            <a:ext cx="892970" cy="892970"/>
          </a:xfrm>
          <a:prstGeom prst="ellipse">
            <a:avLst/>
          </a:prstGeom>
          <a:solidFill>
            <a:srgbClr val="FFFFFF"/>
          </a:solidFill>
        </p:spPr>
        <p:txBody>
          <a:bodyPr anchor="ctr"/>
          <a:lstStyle/>
          <a:p>
            <a:pPr algn="r">
              <a:defRPr>
                <a:solidFill>
                  <a:srgbClr val="FFFFFF"/>
                </a:solidFill>
              </a:defRPr>
            </a:pPr>
          </a:p>
        </p:txBody>
      </p:sp>
      <p:sp>
        <p:nvSpPr>
          <p:cNvPr id="104" name="Rectangle"/>
          <p:cNvSpPr/>
          <p:nvPr>
            <p:ph type="body" sz="half" idx="14"/>
          </p:nvPr>
        </p:nvSpPr>
        <p:spPr>
          <a:xfrm>
            <a:off x="0" y="9579033"/>
            <a:ext cx="24384000" cy="4124267"/>
          </a:xfrm>
          <a:prstGeom prst="rect">
            <a:avLst/>
          </a:prstGeom>
          <a:solidFill>
            <a:srgbClr val="2FB6FF"/>
          </a:solidFill>
        </p:spPr>
        <p:txBody>
          <a:bodyPr anchor="ctr"/>
          <a:lstStyle/>
          <a:p>
            <a:pPr algn="r">
              <a:defRPr>
                <a:solidFill>
                  <a:srgbClr val="FFFFFF"/>
                </a:solidFill>
              </a:defRPr>
            </a:pPr>
          </a:p>
        </p:txBody>
      </p:sp>
      <p:sp>
        <p:nvSpPr>
          <p:cNvPr id="105" name="Photo-Placeholder9.jpg"/>
          <p:cNvSpPr/>
          <p:nvPr>
            <p:ph type="pic" sz="quarter" idx="15"/>
          </p:nvPr>
        </p:nvSpPr>
        <p:spPr>
          <a:xfrm>
            <a:off x="10403240" y="3247105"/>
            <a:ext cx="3577519" cy="4772410"/>
          </a:xfrm>
          <a:prstGeom prst="rect">
            <a:avLst/>
          </a:prstGeom>
        </p:spPr>
        <p:txBody>
          <a:bodyPr lIns="91439" tIns="45719" rIns="91439" bIns="45719"/>
          <a:lstStyle/>
          <a:p>
            <a:pPr/>
          </a:p>
        </p:txBody>
      </p:sp>
      <p:sp>
        <p:nvSpPr>
          <p:cNvPr id="106" name="Photo-Placeholder10.jpg"/>
          <p:cNvSpPr/>
          <p:nvPr>
            <p:ph type="pic" sz="quarter" idx="16"/>
          </p:nvPr>
        </p:nvSpPr>
        <p:spPr>
          <a:xfrm>
            <a:off x="17152481" y="4286384"/>
            <a:ext cx="5426193" cy="3593506"/>
          </a:xfrm>
          <a:prstGeom prst="rect">
            <a:avLst/>
          </a:prstGeom>
        </p:spPr>
        <p:txBody>
          <a:bodyPr lIns="91439" tIns="45719" rIns="91439" bIns="45719"/>
          <a:lstStyle/>
          <a:p>
            <a:pPr/>
          </a:p>
        </p:txBody>
      </p:sp>
      <p:sp>
        <p:nvSpPr>
          <p:cNvPr id="107" name="Texte du titre"/>
          <p:cNvSpPr txBox="1"/>
          <p:nvPr>
            <p:ph type="title"/>
          </p:nvPr>
        </p:nvSpPr>
        <p:spPr>
          <a:xfrm>
            <a:off x="2667000" y="1454150"/>
            <a:ext cx="19304000" cy="1905269"/>
          </a:xfrm>
          <a:prstGeom prst="rect">
            <a:avLst/>
          </a:prstGeom>
        </p:spPr>
        <p:txBody>
          <a:bodyPr anchor="b"/>
          <a:lstStyle>
            <a:lvl1pPr>
              <a:defRPr sz="12000">
                <a:solidFill>
                  <a:srgbClr val="FFFFFF"/>
                </a:solidFill>
              </a:defRPr>
            </a:lvl1pPr>
          </a:lstStyle>
          <a:p>
            <a:pPr/>
            <a:r>
              <a:t>Texte du titre</a:t>
            </a:r>
          </a:p>
        </p:txBody>
      </p:sp>
      <p:sp>
        <p:nvSpPr>
          <p:cNvPr id="108" name="Photo-Placeholder8.jpg"/>
          <p:cNvSpPr/>
          <p:nvPr>
            <p:ph type="pic" sz="quarter" idx="17"/>
          </p:nvPr>
        </p:nvSpPr>
        <p:spPr>
          <a:xfrm>
            <a:off x="2547937" y="4286384"/>
            <a:ext cx="5338763" cy="3559176"/>
          </a:xfrm>
          <a:prstGeom prst="rect">
            <a:avLst/>
          </a:prstGeom>
        </p:spPr>
        <p:txBody>
          <a:bodyPr lIns="91439" tIns="45719" rIns="91439" bIns="45719"/>
          <a:lstStyle/>
          <a:p>
            <a:pPr/>
          </a:p>
        </p:txBody>
      </p:sp>
      <p:sp>
        <p:nvSpPr>
          <p:cNvPr id="109" name="Fitness"/>
          <p:cNvSpPr/>
          <p:nvPr>
            <p:ph type="body" sz="quarter" idx="18"/>
          </p:nvPr>
        </p:nvSpPr>
        <p:spPr>
          <a:xfrm>
            <a:off x="2540000" y="9820515"/>
            <a:ext cx="4439444" cy="1250157"/>
          </a:xfrm>
          <a:prstGeom prst="rect">
            <a:avLst/>
          </a:prstGeom>
        </p:spPr>
        <p:txBody>
          <a:bodyPr anchor="ctr"/>
          <a:lstStyle>
            <a:lvl1pPr algn="ctr">
              <a:lnSpc>
                <a:spcPct val="80000"/>
              </a:lnSpc>
              <a:spcBef>
                <a:spcPts val="0"/>
              </a:spcBef>
              <a:defRPr sz="7500">
                <a:solidFill>
                  <a:srgbClr val="FFFFFF"/>
                </a:solidFill>
                <a:latin typeface="+mn-lt"/>
                <a:ea typeface="+mn-ea"/>
                <a:cs typeface="+mn-cs"/>
                <a:sym typeface="Avenir Next Demi Bold"/>
              </a:defRPr>
            </a:lvl1pPr>
          </a:lstStyle>
          <a:p>
            <a:pPr/>
            <a:r>
              <a:t>Fitness</a:t>
            </a:r>
          </a:p>
        </p:txBody>
      </p:sp>
      <p:sp>
        <p:nvSpPr>
          <p:cNvPr id="110" name="Sed posuere est lobortis. Vestibulum id ligula porta felis euismod semper."/>
          <p:cNvSpPr txBox="1"/>
          <p:nvPr>
            <p:ph type="body" sz="quarter" idx="19"/>
          </p:nvPr>
        </p:nvSpPr>
        <p:spPr>
          <a:xfrm>
            <a:off x="2540000" y="11172625"/>
            <a:ext cx="4439444" cy="1581548"/>
          </a:xfrm>
          <a:prstGeom prst="rect">
            <a:avLst/>
          </a:prstGeom>
        </p:spPr>
        <p:txBody>
          <a:bodyPr/>
          <a:lstStyle>
            <a:lvl1pPr algn="ctr">
              <a:defRPr>
                <a:solidFill>
                  <a:srgbClr val="FFFFFF"/>
                </a:solidFill>
              </a:defRPr>
            </a:lvl1pPr>
          </a:lstStyle>
          <a:p>
            <a:pPr/>
            <a:r>
              <a:t>Sed posuere est lobortis. Vestibulum id ligula porta felis euismod semper.</a:t>
            </a:r>
          </a:p>
        </p:txBody>
      </p:sp>
      <p:sp>
        <p:nvSpPr>
          <p:cNvPr id="111" name="Design"/>
          <p:cNvSpPr/>
          <p:nvPr>
            <p:ph type="body" sz="quarter" idx="20"/>
          </p:nvPr>
        </p:nvSpPr>
        <p:spPr>
          <a:xfrm>
            <a:off x="9959578" y="9820515"/>
            <a:ext cx="4439444" cy="1250157"/>
          </a:xfrm>
          <a:prstGeom prst="rect">
            <a:avLst/>
          </a:prstGeom>
        </p:spPr>
        <p:txBody>
          <a:bodyPr anchor="ctr"/>
          <a:lstStyle>
            <a:lvl1pPr algn="ctr">
              <a:lnSpc>
                <a:spcPct val="80000"/>
              </a:lnSpc>
              <a:spcBef>
                <a:spcPts val="0"/>
              </a:spcBef>
              <a:defRPr sz="7500">
                <a:solidFill>
                  <a:srgbClr val="FFFFFF"/>
                </a:solidFill>
                <a:latin typeface="+mn-lt"/>
                <a:ea typeface="+mn-ea"/>
                <a:cs typeface="+mn-cs"/>
                <a:sym typeface="Avenir Next Demi Bold"/>
              </a:defRPr>
            </a:lvl1pPr>
          </a:lstStyle>
          <a:p>
            <a:pPr/>
            <a:r>
              <a:t>Design</a:t>
            </a:r>
          </a:p>
        </p:txBody>
      </p:sp>
      <p:sp>
        <p:nvSpPr>
          <p:cNvPr id="112" name="Praesent commodo cursus magna, vel scelerisque nisl."/>
          <p:cNvSpPr txBox="1"/>
          <p:nvPr>
            <p:ph type="body" sz="quarter" idx="21"/>
          </p:nvPr>
        </p:nvSpPr>
        <p:spPr>
          <a:xfrm>
            <a:off x="9959578" y="11172625"/>
            <a:ext cx="4439444" cy="1581548"/>
          </a:xfrm>
          <a:prstGeom prst="rect">
            <a:avLst/>
          </a:prstGeom>
        </p:spPr>
        <p:txBody>
          <a:bodyPr/>
          <a:lstStyle>
            <a:lvl1pPr algn="ctr">
              <a:defRPr>
                <a:solidFill>
                  <a:srgbClr val="FFFFFF"/>
                </a:solidFill>
              </a:defRPr>
            </a:lvl1pPr>
          </a:lstStyle>
          <a:p>
            <a:pPr/>
            <a:r>
              <a:t>Praesent commodo cursus magna, vel scelerisque nisl.</a:t>
            </a:r>
          </a:p>
        </p:txBody>
      </p:sp>
      <p:sp>
        <p:nvSpPr>
          <p:cNvPr id="113" name="Office"/>
          <p:cNvSpPr/>
          <p:nvPr>
            <p:ph type="body" sz="quarter" idx="22"/>
          </p:nvPr>
        </p:nvSpPr>
        <p:spPr>
          <a:xfrm>
            <a:off x="17633156" y="9820515"/>
            <a:ext cx="4439444" cy="1250157"/>
          </a:xfrm>
          <a:prstGeom prst="rect">
            <a:avLst/>
          </a:prstGeom>
        </p:spPr>
        <p:txBody>
          <a:bodyPr anchor="ctr"/>
          <a:lstStyle>
            <a:lvl1pPr algn="ctr">
              <a:lnSpc>
                <a:spcPct val="80000"/>
              </a:lnSpc>
              <a:spcBef>
                <a:spcPts val="0"/>
              </a:spcBef>
              <a:defRPr sz="7500">
                <a:solidFill>
                  <a:srgbClr val="FFFFFF"/>
                </a:solidFill>
                <a:latin typeface="+mn-lt"/>
                <a:ea typeface="+mn-ea"/>
                <a:cs typeface="+mn-cs"/>
                <a:sym typeface="Avenir Next Demi Bold"/>
              </a:defRPr>
            </a:lvl1pPr>
          </a:lstStyle>
          <a:p>
            <a:pPr/>
            <a:r>
              <a:t>Office</a:t>
            </a:r>
          </a:p>
        </p:txBody>
      </p:sp>
      <p:sp>
        <p:nvSpPr>
          <p:cNvPr id="114" name="Cras mattis consectetur consectetur purus sit at  amet fermentum."/>
          <p:cNvSpPr txBox="1"/>
          <p:nvPr>
            <p:ph type="body" sz="quarter" idx="23"/>
          </p:nvPr>
        </p:nvSpPr>
        <p:spPr>
          <a:xfrm>
            <a:off x="17633156" y="11172625"/>
            <a:ext cx="4439444" cy="1581548"/>
          </a:xfrm>
          <a:prstGeom prst="rect">
            <a:avLst/>
          </a:prstGeom>
        </p:spPr>
        <p:txBody>
          <a:bodyPr/>
          <a:lstStyle>
            <a:lvl1pPr algn="ctr">
              <a:defRPr>
                <a:solidFill>
                  <a:srgbClr val="FFFFFF"/>
                </a:solidFill>
              </a:defRPr>
            </a:lvl1pPr>
          </a:lstStyle>
          <a:p>
            <a:pPr/>
            <a:r>
              <a:t>Cras mattis consectetur consectetur purus sit at  amet fermentum.</a:t>
            </a:r>
          </a:p>
        </p:txBody>
      </p:sp>
      <p:sp>
        <p:nvSpPr>
          <p:cNvPr id="115" name="Forme"/>
          <p:cNvSpPr/>
          <p:nvPr>
            <p:ph type="body" sz="quarter" idx="24"/>
          </p:nvPr>
        </p:nvSpPr>
        <p:spPr>
          <a:xfrm>
            <a:off x="4022328" y="8449624"/>
            <a:ext cx="1500188" cy="630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 y="0"/>
                </a:moveTo>
                <a:lnTo>
                  <a:pt x="0" y="1281"/>
                </a:lnTo>
                <a:lnTo>
                  <a:pt x="10832" y="21600"/>
                </a:lnTo>
                <a:lnTo>
                  <a:pt x="21600" y="1395"/>
                </a:lnTo>
                <a:lnTo>
                  <a:pt x="21062" y="115"/>
                </a:lnTo>
                <a:lnTo>
                  <a:pt x="10832" y="19325"/>
                </a:lnTo>
                <a:lnTo>
                  <a:pt x="538" y="0"/>
                </a:lnTo>
                <a:close/>
              </a:path>
            </a:pathLst>
          </a:custGeom>
          <a:solidFill>
            <a:srgbClr val="FFFFFF"/>
          </a:solidFill>
        </p:spPr>
        <p:txBody>
          <a:bodyPr anchor="ctr"/>
          <a:lstStyle/>
          <a:p>
            <a:pPr algn="ctr">
              <a:spcBef>
                <a:spcPts val="0"/>
              </a:spcBef>
              <a:defRPr sz="2600">
                <a:latin typeface="Helvetica Neue Light"/>
                <a:ea typeface="Helvetica Neue Light"/>
                <a:cs typeface="Helvetica Neue Light"/>
                <a:sym typeface="Helvetica Neue Light"/>
              </a:defRPr>
            </a:pPr>
          </a:p>
        </p:txBody>
      </p:sp>
      <p:sp>
        <p:nvSpPr>
          <p:cNvPr id="116" name="Forme"/>
          <p:cNvSpPr/>
          <p:nvPr>
            <p:ph type="body" sz="quarter" idx="25"/>
          </p:nvPr>
        </p:nvSpPr>
        <p:spPr>
          <a:xfrm>
            <a:off x="11441906" y="8449624"/>
            <a:ext cx="1500188" cy="630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 y="0"/>
                </a:moveTo>
                <a:lnTo>
                  <a:pt x="0" y="1281"/>
                </a:lnTo>
                <a:lnTo>
                  <a:pt x="10832" y="21600"/>
                </a:lnTo>
                <a:lnTo>
                  <a:pt x="21600" y="1395"/>
                </a:lnTo>
                <a:lnTo>
                  <a:pt x="21062" y="115"/>
                </a:lnTo>
                <a:lnTo>
                  <a:pt x="10832" y="19325"/>
                </a:lnTo>
                <a:lnTo>
                  <a:pt x="538" y="0"/>
                </a:lnTo>
                <a:close/>
              </a:path>
            </a:pathLst>
          </a:custGeom>
          <a:solidFill>
            <a:srgbClr val="FFFFFF"/>
          </a:solidFill>
        </p:spPr>
        <p:txBody>
          <a:bodyPr anchor="ctr"/>
          <a:lstStyle/>
          <a:p>
            <a:pPr algn="ctr">
              <a:spcBef>
                <a:spcPts val="0"/>
              </a:spcBef>
              <a:defRPr sz="2600">
                <a:latin typeface="Helvetica Neue Light"/>
                <a:ea typeface="Helvetica Neue Light"/>
                <a:cs typeface="Helvetica Neue Light"/>
                <a:sym typeface="Helvetica Neue Light"/>
              </a:defRPr>
            </a:pPr>
          </a:p>
        </p:txBody>
      </p:sp>
      <p:sp>
        <p:nvSpPr>
          <p:cNvPr id="117" name="Forme"/>
          <p:cNvSpPr/>
          <p:nvPr>
            <p:ph type="body" sz="quarter" idx="26"/>
          </p:nvPr>
        </p:nvSpPr>
        <p:spPr>
          <a:xfrm>
            <a:off x="19115484" y="8449624"/>
            <a:ext cx="1500188" cy="630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 y="0"/>
                </a:moveTo>
                <a:lnTo>
                  <a:pt x="0" y="1281"/>
                </a:lnTo>
                <a:lnTo>
                  <a:pt x="10832" y="21600"/>
                </a:lnTo>
                <a:lnTo>
                  <a:pt x="21600" y="1395"/>
                </a:lnTo>
                <a:lnTo>
                  <a:pt x="21062" y="115"/>
                </a:lnTo>
                <a:lnTo>
                  <a:pt x="10832" y="19325"/>
                </a:lnTo>
                <a:lnTo>
                  <a:pt x="538" y="0"/>
                </a:lnTo>
                <a:close/>
              </a:path>
            </a:pathLst>
          </a:custGeom>
          <a:solidFill>
            <a:srgbClr val="FFFFFF"/>
          </a:solidFill>
        </p:spPr>
        <p:txBody>
          <a:bodyPr anchor="ctr"/>
          <a:lstStyle/>
          <a:p>
            <a:pPr algn="ctr">
              <a:spcBef>
                <a:spcPts val="0"/>
              </a:spcBef>
              <a:defRPr sz="2600">
                <a:latin typeface="Helvetica Neue Light"/>
                <a:ea typeface="Helvetica Neue Light"/>
                <a:cs typeface="Helvetica Neue Light"/>
                <a:sym typeface="Helvetica Neue Light"/>
              </a:defRPr>
            </a:pPr>
          </a:p>
        </p:txBody>
      </p:sp>
      <p:sp>
        <p:nvSpPr>
          <p:cNvPr id="118" name="Numéro de diapositive"/>
          <p:cNvSpPr txBox="1"/>
          <p:nvPr>
            <p:ph type="sldNum" sz="quarter" idx="2"/>
          </p:nvPr>
        </p:nvSpPr>
        <p:spPr>
          <a:xfrm>
            <a:off x="23331662" y="587771"/>
            <a:ext cx="446533" cy="482601"/>
          </a:xfrm>
          <a:prstGeom prst="rect">
            <a:avLst/>
          </a:prstGeom>
        </p:spPr>
        <p:txBody>
          <a:bodyPr/>
          <a:lstStyle>
            <a:lvl1pPr>
              <a:defRPr>
                <a:solidFill>
                  <a:srgbClr val="FFCA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
    <p:spTree>
      <p:nvGrpSpPr>
        <p:cNvPr id="1" name=""/>
        <p:cNvGrpSpPr/>
        <p:nvPr/>
      </p:nvGrpSpPr>
      <p:grpSpPr>
        <a:xfrm>
          <a:off x="0" y="0"/>
          <a:ext cx="0" cy="0"/>
          <a:chOff x="0" y="0"/>
          <a:chExt cx="0" cy="0"/>
        </a:xfrm>
      </p:grpSpPr>
      <p:sp>
        <p:nvSpPr>
          <p:cNvPr id="125" name="Cercle"/>
          <p:cNvSpPr/>
          <p:nvPr>
            <p:ph type="body" sz="quarter" idx="13"/>
          </p:nvPr>
        </p:nvSpPr>
        <p:spPr>
          <a:xfrm>
            <a:off x="23108443" y="382587"/>
            <a:ext cx="892970" cy="892970"/>
          </a:xfrm>
          <a:prstGeom prst="ellipse">
            <a:avLst/>
          </a:prstGeom>
          <a:solidFill>
            <a:srgbClr val="EF286C"/>
          </a:solidFill>
        </p:spPr>
        <p:txBody>
          <a:bodyPr anchor="ctr"/>
          <a:lstStyle/>
          <a:p>
            <a:pPr algn="r">
              <a:defRPr>
                <a:solidFill>
                  <a:srgbClr val="FFFFFF"/>
                </a:solidFill>
              </a:defRPr>
            </a:pPr>
          </a:p>
        </p:txBody>
      </p:sp>
      <p:sp>
        <p:nvSpPr>
          <p:cNvPr id="126" name="Numéro de diapositive"/>
          <p:cNvSpPr txBox="1"/>
          <p:nvPr>
            <p:ph type="sldNum" sz="quarter" idx="2"/>
          </p:nvPr>
        </p:nvSpPr>
        <p:spPr>
          <a:xfrm>
            <a:off x="23331662" y="587771"/>
            <a:ext cx="446533" cy="482601"/>
          </a:xfrm>
          <a:prstGeom prst="rect">
            <a:avLst/>
          </a:prstGeom>
        </p:spPr>
        <p:txBody>
          <a:bodyPr/>
          <a:lstStyle/>
          <a:p>
            <a:pPr/>
            <a:fld id="{86CB4B4D-7CA3-9044-876B-883B54F8677D}" type="slidenum"/>
          </a:p>
        </p:txBody>
      </p:sp>
      <p:sp>
        <p:nvSpPr>
          <p:cNvPr id="127" name="Photo-Placeholder11.jpg"/>
          <p:cNvSpPr/>
          <p:nvPr>
            <p:ph type="pic" sz="quarter" idx="14"/>
          </p:nvPr>
        </p:nvSpPr>
        <p:spPr>
          <a:xfrm>
            <a:off x="2404268" y="5084409"/>
            <a:ext cx="5357814" cy="3571876"/>
          </a:xfrm>
          <a:prstGeom prst="rect">
            <a:avLst/>
          </a:prstGeom>
        </p:spPr>
        <p:txBody>
          <a:bodyPr lIns="91439" tIns="45719" rIns="91439" bIns="45719"/>
          <a:lstStyle/>
          <a:p>
            <a:pPr/>
          </a:p>
        </p:txBody>
      </p:sp>
      <p:sp>
        <p:nvSpPr>
          <p:cNvPr id="128" name="Photo-Placeholder12.jpg"/>
          <p:cNvSpPr/>
          <p:nvPr>
            <p:ph type="pic" sz="quarter" idx="15"/>
          </p:nvPr>
        </p:nvSpPr>
        <p:spPr>
          <a:xfrm>
            <a:off x="9652000" y="5084409"/>
            <a:ext cx="5357813" cy="3571876"/>
          </a:xfrm>
          <a:prstGeom prst="rect">
            <a:avLst/>
          </a:prstGeom>
        </p:spPr>
        <p:txBody>
          <a:bodyPr lIns="91439" tIns="45719" rIns="91439" bIns="45719"/>
          <a:lstStyle/>
          <a:p>
            <a:pPr/>
          </a:p>
        </p:txBody>
      </p:sp>
      <p:sp>
        <p:nvSpPr>
          <p:cNvPr id="129" name="Photo-Placeholder13.jpg"/>
          <p:cNvSpPr/>
          <p:nvPr>
            <p:ph type="pic" sz="quarter" idx="16"/>
          </p:nvPr>
        </p:nvSpPr>
        <p:spPr>
          <a:xfrm>
            <a:off x="16621918" y="5084409"/>
            <a:ext cx="5357814" cy="3571876"/>
          </a:xfrm>
          <a:prstGeom prst="rect">
            <a:avLst/>
          </a:prstGeom>
        </p:spPr>
        <p:txBody>
          <a:bodyPr lIns="91439" tIns="45719" rIns="91439" bIns="45719"/>
          <a:lstStyle/>
          <a:p>
            <a:pPr/>
          </a:p>
        </p:txBody>
      </p:sp>
      <p:sp>
        <p:nvSpPr>
          <p:cNvPr id="130" name="Cooking"/>
          <p:cNvSpPr/>
          <p:nvPr>
            <p:ph type="body" sz="quarter" idx="17"/>
          </p:nvPr>
        </p:nvSpPr>
        <p:spPr>
          <a:xfrm>
            <a:off x="2543175" y="9018587"/>
            <a:ext cx="5080000" cy="1275557"/>
          </a:xfrm>
          <a:prstGeom prst="rect">
            <a:avLst/>
          </a:prstGeom>
        </p:spPr>
        <p:txBody>
          <a:bodyPr anchor="ctr"/>
          <a:lstStyle>
            <a:lvl1pPr algn="ctr">
              <a:lnSpc>
                <a:spcPct val="80000"/>
              </a:lnSpc>
              <a:spcBef>
                <a:spcPts val="0"/>
              </a:spcBef>
              <a:defRPr sz="7500">
                <a:solidFill>
                  <a:srgbClr val="FFCA00"/>
                </a:solidFill>
                <a:latin typeface="+mn-lt"/>
                <a:ea typeface="+mn-ea"/>
                <a:cs typeface="+mn-cs"/>
                <a:sym typeface="Avenir Next Demi Bold"/>
              </a:defRPr>
            </a:lvl1pPr>
          </a:lstStyle>
          <a:p>
            <a:pPr/>
            <a:r>
              <a:t>Cooking</a:t>
            </a:r>
          </a:p>
        </p:txBody>
      </p:sp>
      <p:sp>
        <p:nvSpPr>
          <p:cNvPr id="131" name="Transport"/>
          <p:cNvSpPr/>
          <p:nvPr>
            <p:ph type="body" sz="quarter" idx="18"/>
          </p:nvPr>
        </p:nvSpPr>
        <p:spPr>
          <a:xfrm>
            <a:off x="9652000" y="9018587"/>
            <a:ext cx="5080000" cy="1275557"/>
          </a:xfrm>
          <a:prstGeom prst="rect">
            <a:avLst/>
          </a:prstGeom>
        </p:spPr>
        <p:txBody>
          <a:bodyPr anchor="ctr"/>
          <a:lstStyle>
            <a:lvl1pPr algn="ctr">
              <a:lnSpc>
                <a:spcPct val="80000"/>
              </a:lnSpc>
              <a:spcBef>
                <a:spcPts val="0"/>
              </a:spcBef>
              <a:defRPr sz="7500">
                <a:solidFill>
                  <a:srgbClr val="F0296B"/>
                </a:solidFill>
                <a:latin typeface="+mn-lt"/>
                <a:ea typeface="+mn-ea"/>
                <a:cs typeface="+mn-cs"/>
                <a:sym typeface="Avenir Next Demi Bold"/>
              </a:defRPr>
            </a:lvl1pPr>
          </a:lstStyle>
          <a:p>
            <a:pPr/>
            <a:r>
              <a:t>Transport</a:t>
            </a:r>
          </a:p>
        </p:txBody>
      </p:sp>
      <p:sp>
        <p:nvSpPr>
          <p:cNvPr id="132" name="Arts"/>
          <p:cNvSpPr/>
          <p:nvPr>
            <p:ph type="body" sz="quarter" idx="19"/>
          </p:nvPr>
        </p:nvSpPr>
        <p:spPr>
          <a:xfrm>
            <a:off x="16760825" y="9018587"/>
            <a:ext cx="5080000" cy="1275557"/>
          </a:xfrm>
          <a:prstGeom prst="rect">
            <a:avLst/>
          </a:prstGeom>
        </p:spPr>
        <p:txBody>
          <a:bodyPr anchor="ctr"/>
          <a:lstStyle>
            <a:lvl1pPr algn="ctr">
              <a:lnSpc>
                <a:spcPct val="80000"/>
              </a:lnSpc>
              <a:spcBef>
                <a:spcPts val="0"/>
              </a:spcBef>
              <a:defRPr sz="7500">
                <a:solidFill>
                  <a:srgbClr val="2EB6FF"/>
                </a:solidFill>
                <a:latin typeface="+mn-lt"/>
                <a:ea typeface="+mn-ea"/>
                <a:cs typeface="+mn-cs"/>
                <a:sym typeface="Avenir Next Demi Bold"/>
              </a:defRPr>
            </a:lvl1pPr>
          </a:lstStyle>
          <a:p>
            <a:pPr/>
            <a:r>
              <a:t>Arts</a:t>
            </a:r>
          </a:p>
        </p:txBody>
      </p:sp>
      <p:sp>
        <p:nvSpPr>
          <p:cNvPr id="133" name="Etiam porta sem malesuada magna mollis. Maecenas faucibus. Duis mollis, est commodo, nisi porttitor ligula, eget lacinia odio elit."/>
          <p:cNvSpPr txBox="1"/>
          <p:nvPr>
            <p:ph type="body" sz="quarter" idx="20"/>
          </p:nvPr>
        </p:nvSpPr>
        <p:spPr>
          <a:xfrm>
            <a:off x="2543175" y="10345297"/>
            <a:ext cx="5080000" cy="1968769"/>
          </a:xfrm>
          <a:prstGeom prst="rect">
            <a:avLst/>
          </a:prstGeom>
        </p:spPr>
        <p:txBody>
          <a:bodyPr/>
          <a:lstStyle>
            <a:lvl1pPr algn="ctr">
              <a:spcBef>
                <a:spcPts val="0"/>
              </a:spcBef>
              <a:defRPr sz="2600">
                <a:latin typeface="Helvetica Neue Light"/>
                <a:ea typeface="Helvetica Neue Light"/>
                <a:cs typeface="Helvetica Neue Light"/>
                <a:sym typeface="Helvetica Neue Light"/>
              </a:defRPr>
            </a:lvl1pPr>
          </a:lstStyle>
          <a:p>
            <a:pPr/>
            <a:r>
              <a:t>Etiam porta sem malesuada magna mollis. Maecenas faucibus. Duis mollis, est commodo, nisi porttitor ligula, eget lacinia odio elit.</a:t>
            </a:r>
          </a:p>
        </p:txBody>
      </p:sp>
      <p:sp>
        <p:nvSpPr>
          <p:cNvPr id="134" name="Lorem ipsum dolor sit amet. Cum sociis natoque penatibus et magnis montes. Vestibulum id ligula porta felis sem nec euismod semper."/>
          <p:cNvSpPr txBox="1"/>
          <p:nvPr>
            <p:ph type="body" sz="quarter" idx="21"/>
          </p:nvPr>
        </p:nvSpPr>
        <p:spPr>
          <a:xfrm>
            <a:off x="9652000" y="10345297"/>
            <a:ext cx="5080000" cy="1968769"/>
          </a:xfrm>
          <a:prstGeom prst="rect">
            <a:avLst/>
          </a:prstGeom>
        </p:spPr>
        <p:txBody>
          <a:bodyPr/>
          <a:lstStyle>
            <a:lvl1pPr algn="ctr">
              <a:spcBef>
                <a:spcPts val="0"/>
              </a:spcBef>
              <a:defRPr sz="2600">
                <a:latin typeface="Helvetica Neue Light"/>
                <a:ea typeface="Helvetica Neue Light"/>
                <a:cs typeface="Helvetica Neue Light"/>
                <a:sym typeface="Helvetica Neue Light"/>
              </a:defRPr>
            </a:lvl1pPr>
          </a:lstStyle>
          <a:p>
            <a:pPr/>
            <a:r>
              <a:t>Lorem ipsum dolor sit amet. Cum sociis natoque penatibus et magnis montes. Vestibulum id ligula porta felis sem nec euismod semper.</a:t>
            </a:r>
          </a:p>
        </p:txBody>
      </p:sp>
      <p:sp>
        <p:nvSpPr>
          <p:cNvPr id="135" name="Aenean eu leo quam. Pellentesque ornare sem lacinia quam venenatis. Maecenas sed eget risus blandit sit consectetur adipiscing non magna."/>
          <p:cNvSpPr txBox="1"/>
          <p:nvPr>
            <p:ph type="body" sz="quarter" idx="22"/>
          </p:nvPr>
        </p:nvSpPr>
        <p:spPr>
          <a:xfrm>
            <a:off x="16760825" y="10345297"/>
            <a:ext cx="5080000" cy="1968769"/>
          </a:xfrm>
          <a:prstGeom prst="rect">
            <a:avLst/>
          </a:prstGeom>
        </p:spPr>
        <p:txBody>
          <a:bodyPr/>
          <a:lstStyle>
            <a:lvl1pPr algn="ctr">
              <a:spcBef>
                <a:spcPts val="0"/>
              </a:spcBef>
              <a:defRPr sz="2600">
                <a:latin typeface="Helvetica Neue Light"/>
                <a:ea typeface="Helvetica Neue Light"/>
                <a:cs typeface="Helvetica Neue Light"/>
                <a:sym typeface="Helvetica Neue Light"/>
              </a:defRPr>
            </a:lvl1pPr>
          </a:lstStyle>
          <a:p>
            <a:pPr/>
            <a:r>
              <a:t>Aenean eu leo quam. Pellentesque ornare sem lacinia quam venenatis. Maecenas sed eget risus blandit sit consectetur adipiscing non magna.</a:t>
            </a:r>
          </a:p>
        </p:txBody>
      </p:sp>
      <p:sp>
        <p:nvSpPr>
          <p:cNvPr id="136" name="01"/>
          <p:cNvSpPr/>
          <p:nvPr>
            <p:ph type="body" sz="quarter" idx="23"/>
          </p:nvPr>
        </p:nvSpPr>
        <p:spPr>
          <a:xfrm>
            <a:off x="1828800" y="4370034"/>
            <a:ext cx="1454150" cy="1454151"/>
          </a:xfrm>
          <a:prstGeom prst="ellipse">
            <a:avLst/>
          </a:prstGeom>
          <a:solidFill>
            <a:srgbClr val="FFCA00"/>
          </a:solidFill>
        </p:spPr>
        <p:txBody>
          <a:bodyPr anchor="ctr"/>
          <a:lstStyle>
            <a:lvl1pPr algn="ctr">
              <a:lnSpc>
                <a:spcPct val="80000"/>
              </a:lnSpc>
              <a:spcBef>
                <a:spcPts val="0"/>
              </a:spcBef>
              <a:defRPr sz="5600">
                <a:solidFill>
                  <a:srgbClr val="FFFFFF"/>
                </a:solidFill>
                <a:latin typeface="+mn-lt"/>
                <a:ea typeface="+mn-ea"/>
                <a:cs typeface="+mn-cs"/>
                <a:sym typeface="Avenir Next Demi Bold"/>
              </a:defRPr>
            </a:lvl1pPr>
          </a:lstStyle>
          <a:p>
            <a:pPr/>
            <a:r>
              <a:t>01</a:t>
            </a:r>
          </a:p>
        </p:txBody>
      </p:sp>
      <p:sp>
        <p:nvSpPr>
          <p:cNvPr id="137" name="02"/>
          <p:cNvSpPr/>
          <p:nvPr>
            <p:ph type="body" sz="quarter" idx="24"/>
          </p:nvPr>
        </p:nvSpPr>
        <p:spPr>
          <a:xfrm>
            <a:off x="11464925" y="4370034"/>
            <a:ext cx="1454150" cy="1454151"/>
          </a:xfrm>
          <a:prstGeom prst="ellipse">
            <a:avLst/>
          </a:prstGeom>
          <a:solidFill>
            <a:srgbClr val="EF286C"/>
          </a:solidFill>
        </p:spPr>
        <p:txBody>
          <a:bodyPr anchor="ctr"/>
          <a:lstStyle>
            <a:lvl1pPr algn="ctr">
              <a:lnSpc>
                <a:spcPct val="80000"/>
              </a:lnSpc>
              <a:spcBef>
                <a:spcPts val="0"/>
              </a:spcBef>
              <a:defRPr sz="5600">
                <a:solidFill>
                  <a:srgbClr val="FFFFFF"/>
                </a:solidFill>
                <a:latin typeface="+mn-lt"/>
                <a:ea typeface="+mn-ea"/>
                <a:cs typeface="+mn-cs"/>
                <a:sym typeface="Avenir Next Demi Bold"/>
              </a:defRPr>
            </a:lvl1pPr>
          </a:lstStyle>
          <a:p>
            <a:pPr/>
            <a:r>
              <a:t>02</a:t>
            </a:r>
          </a:p>
        </p:txBody>
      </p:sp>
      <p:sp>
        <p:nvSpPr>
          <p:cNvPr id="138" name="03"/>
          <p:cNvSpPr/>
          <p:nvPr>
            <p:ph type="body" sz="quarter" idx="25"/>
          </p:nvPr>
        </p:nvSpPr>
        <p:spPr>
          <a:xfrm>
            <a:off x="21101050" y="4370034"/>
            <a:ext cx="1454150" cy="1454151"/>
          </a:xfrm>
          <a:prstGeom prst="ellipse">
            <a:avLst/>
          </a:prstGeom>
          <a:solidFill>
            <a:srgbClr val="2EB6FF"/>
          </a:solidFill>
        </p:spPr>
        <p:txBody>
          <a:bodyPr anchor="ctr"/>
          <a:lstStyle>
            <a:lvl1pPr algn="ctr">
              <a:lnSpc>
                <a:spcPct val="80000"/>
              </a:lnSpc>
              <a:spcBef>
                <a:spcPts val="0"/>
              </a:spcBef>
              <a:defRPr sz="5600">
                <a:solidFill>
                  <a:srgbClr val="FFFFFF"/>
                </a:solidFill>
                <a:latin typeface="+mn-lt"/>
                <a:ea typeface="+mn-ea"/>
                <a:cs typeface="+mn-cs"/>
                <a:sym typeface="Avenir Next Demi Bold"/>
              </a:defRPr>
            </a:lvl1pPr>
          </a:lstStyle>
          <a:p>
            <a:pPr/>
            <a:r>
              <a:t>03</a:t>
            </a:r>
          </a:p>
        </p:txBody>
      </p:sp>
      <p:sp>
        <p:nvSpPr>
          <p:cNvPr id="139" name="Texte du titre"/>
          <p:cNvSpPr txBox="1"/>
          <p:nvPr>
            <p:ph type="title"/>
          </p:nvPr>
        </p:nvSpPr>
        <p:spPr>
          <a:xfrm>
            <a:off x="2540000" y="1454150"/>
            <a:ext cx="19304000" cy="1905269"/>
          </a:xfrm>
          <a:prstGeom prst="rect">
            <a:avLst/>
          </a:prstGeom>
        </p:spPr>
        <p:txBody>
          <a:bodyPr anchor="b"/>
          <a:lstStyle>
            <a:lvl1pPr>
              <a:defRPr sz="11200"/>
            </a:lvl1pPr>
          </a:lstStyle>
          <a:p>
            <a:pPr/>
            <a:r>
              <a:t>Texte du titre</a:t>
            </a: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 y="4782265"/>
            <a:ext cx="24384001" cy="8933735"/>
          </a:xfrm>
          <a:prstGeom prst="rect">
            <a:avLst/>
          </a:prstGeom>
          <a:solidFill>
            <a:srgbClr val="FFCA00"/>
          </a:solidFill>
          <a:ln w="12700">
            <a:miter lim="400000"/>
          </a:ln>
        </p:spPr>
        <p:txBody>
          <a:bodyPr lIns="0" tIns="0" rIns="0" bIns="0" anchor="ctr"/>
          <a:lstStyle/>
          <a:p>
            <a:pPr algn="r">
              <a:defRPr>
                <a:solidFill>
                  <a:srgbClr val="FFFFFF"/>
                </a:solidFill>
              </a:defRPr>
            </a:pPr>
          </a:p>
        </p:txBody>
      </p:sp>
      <p:sp>
        <p:nvSpPr>
          <p:cNvPr id="3" name="Texte du titre"/>
          <p:cNvSpPr txBox="1"/>
          <p:nvPr>
            <p:ph type="title"/>
          </p:nvPr>
        </p:nvSpPr>
        <p:spPr>
          <a:xfrm>
            <a:off x="2540000" y="1646237"/>
            <a:ext cx="19304000" cy="2538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Texte du titre</a:t>
            </a:r>
          </a:p>
        </p:txBody>
      </p:sp>
      <p:sp>
        <p:nvSpPr>
          <p:cNvPr id="4" name="Texte niveau 1…"/>
          <p:cNvSpPr txBox="1"/>
          <p:nvPr>
            <p:ph type="body" idx="1"/>
          </p:nvPr>
        </p:nvSpPr>
        <p:spPr>
          <a:xfrm>
            <a:off x="2540000" y="5080000"/>
            <a:ext cx="19304000" cy="7239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Texte niveau 1</a:t>
            </a:r>
          </a:p>
          <a:p>
            <a:pPr lvl="1"/>
            <a:r>
              <a:t>Texte niveau 2</a:t>
            </a:r>
          </a:p>
          <a:p>
            <a:pPr lvl="2"/>
            <a:r>
              <a:t>Texte niveau 3</a:t>
            </a:r>
          </a:p>
          <a:p>
            <a:pPr lvl="3"/>
            <a:r>
              <a:t>Texte niveau 4</a:t>
            </a:r>
          </a:p>
          <a:p>
            <a:pPr lvl="4"/>
            <a:r>
              <a:t>Texte niveau 5</a:t>
            </a:r>
          </a:p>
        </p:txBody>
      </p:sp>
      <p:sp>
        <p:nvSpPr>
          <p:cNvPr id="5" name="Numéro de diapositive"/>
          <p:cNvSpPr txBox="1"/>
          <p:nvPr>
            <p:ph type="sldNum" sz="quarter" idx="2"/>
          </p:nvPr>
        </p:nvSpPr>
        <p:spPr>
          <a:xfrm>
            <a:off x="23329899" y="587771"/>
            <a:ext cx="446533" cy="482601"/>
          </a:xfrm>
          <a:prstGeom prst="rect">
            <a:avLst/>
          </a:prstGeom>
          <a:ln w="12700">
            <a:miter lim="400000"/>
          </a:ln>
        </p:spPr>
        <p:txBody>
          <a:bodyPr wrap="none" lIns="0" tIns="0" rIns="0" bIns="0" anchor="ctr">
            <a:spAutoFit/>
          </a:bodyPr>
          <a:lstStyle>
            <a:lvl1pPr algn="ctr">
              <a:lnSpc>
                <a:spcPct val="80000"/>
              </a:lnSpc>
              <a:spcBef>
                <a:spcPts val="0"/>
              </a:spcBef>
              <a:defRPr sz="2800">
                <a:solidFill>
                  <a:srgbClr val="FFFFFF"/>
                </a:solidFill>
                <a:latin typeface="+mn-lt"/>
                <a:ea typeface="+mn-ea"/>
                <a:cs typeface="+mn-cs"/>
                <a:sym typeface="Avenir Next Demi Bol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821531" rtl="0" latinLnBrk="0">
        <a:lnSpc>
          <a:spcPct val="80000"/>
        </a:lnSpc>
        <a:spcBef>
          <a:spcPts val="0"/>
        </a:spcBef>
        <a:spcAft>
          <a:spcPts val="0"/>
        </a:spcAft>
        <a:buClrTx/>
        <a:buSzTx/>
        <a:buFontTx/>
        <a:buNone/>
        <a:tabLst/>
        <a:defRPr b="0" baseline="0" cap="none" i="0" spc="0" strike="noStrike" sz="15000" u="none">
          <a:solidFill>
            <a:srgbClr val="3C3C3C"/>
          </a:solidFill>
          <a:uFillTx/>
          <a:latin typeface="+mn-lt"/>
          <a:ea typeface="+mn-ea"/>
          <a:cs typeface="+mn-cs"/>
          <a:sym typeface="Avenir Next Demi Bold"/>
        </a:defRPr>
      </a:lvl1pPr>
      <a:lvl2pPr marL="0" marR="0" indent="0" algn="l" defTabSz="821531" rtl="0" latinLnBrk="0">
        <a:lnSpc>
          <a:spcPct val="80000"/>
        </a:lnSpc>
        <a:spcBef>
          <a:spcPts val="0"/>
        </a:spcBef>
        <a:spcAft>
          <a:spcPts val="0"/>
        </a:spcAft>
        <a:buClrTx/>
        <a:buSzTx/>
        <a:buFontTx/>
        <a:buNone/>
        <a:tabLst/>
        <a:defRPr b="0" baseline="0" cap="none" i="0" spc="0" strike="noStrike" sz="15000" u="none">
          <a:solidFill>
            <a:srgbClr val="3C3C3C"/>
          </a:solidFill>
          <a:uFillTx/>
          <a:latin typeface="+mn-lt"/>
          <a:ea typeface="+mn-ea"/>
          <a:cs typeface="+mn-cs"/>
          <a:sym typeface="Avenir Next Demi Bold"/>
        </a:defRPr>
      </a:lvl2pPr>
      <a:lvl3pPr marL="0" marR="0" indent="0" algn="l" defTabSz="821531" rtl="0" latinLnBrk="0">
        <a:lnSpc>
          <a:spcPct val="80000"/>
        </a:lnSpc>
        <a:spcBef>
          <a:spcPts val="0"/>
        </a:spcBef>
        <a:spcAft>
          <a:spcPts val="0"/>
        </a:spcAft>
        <a:buClrTx/>
        <a:buSzTx/>
        <a:buFontTx/>
        <a:buNone/>
        <a:tabLst/>
        <a:defRPr b="0" baseline="0" cap="none" i="0" spc="0" strike="noStrike" sz="15000" u="none">
          <a:solidFill>
            <a:srgbClr val="3C3C3C"/>
          </a:solidFill>
          <a:uFillTx/>
          <a:latin typeface="+mn-lt"/>
          <a:ea typeface="+mn-ea"/>
          <a:cs typeface="+mn-cs"/>
          <a:sym typeface="Avenir Next Demi Bold"/>
        </a:defRPr>
      </a:lvl3pPr>
      <a:lvl4pPr marL="0" marR="0" indent="0" algn="l" defTabSz="821531" rtl="0" latinLnBrk="0">
        <a:lnSpc>
          <a:spcPct val="80000"/>
        </a:lnSpc>
        <a:spcBef>
          <a:spcPts val="0"/>
        </a:spcBef>
        <a:spcAft>
          <a:spcPts val="0"/>
        </a:spcAft>
        <a:buClrTx/>
        <a:buSzTx/>
        <a:buFontTx/>
        <a:buNone/>
        <a:tabLst/>
        <a:defRPr b="0" baseline="0" cap="none" i="0" spc="0" strike="noStrike" sz="15000" u="none">
          <a:solidFill>
            <a:srgbClr val="3C3C3C"/>
          </a:solidFill>
          <a:uFillTx/>
          <a:latin typeface="+mn-lt"/>
          <a:ea typeface="+mn-ea"/>
          <a:cs typeface="+mn-cs"/>
          <a:sym typeface="Avenir Next Demi Bold"/>
        </a:defRPr>
      </a:lvl4pPr>
      <a:lvl5pPr marL="0" marR="0" indent="0" algn="l" defTabSz="821531" rtl="0" latinLnBrk="0">
        <a:lnSpc>
          <a:spcPct val="80000"/>
        </a:lnSpc>
        <a:spcBef>
          <a:spcPts val="0"/>
        </a:spcBef>
        <a:spcAft>
          <a:spcPts val="0"/>
        </a:spcAft>
        <a:buClrTx/>
        <a:buSzTx/>
        <a:buFontTx/>
        <a:buNone/>
        <a:tabLst/>
        <a:defRPr b="0" baseline="0" cap="none" i="0" spc="0" strike="noStrike" sz="15000" u="none">
          <a:solidFill>
            <a:srgbClr val="3C3C3C"/>
          </a:solidFill>
          <a:uFillTx/>
          <a:latin typeface="+mn-lt"/>
          <a:ea typeface="+mn-ea"/>
          <a:cs typeface="+mn-cs"/>
          <a:sym typeface="Avenir Next Demi Bold"/>
        </a:defRPr>
      </a:lvl5pPr>
      <a:lvl6pPr marL="0" marR="0" indent="0" algn="l" defTabSz="821531" rtl="0" latinLnBrk="0">
        <a:lnSpc>
          <a:spcPct val="80000"/>
        </a:lnSpc>
        <a:spcBef>
          <a:spcPts val="0"/>
        </a:spcBef>
        <a:spcAft>
          <a:spcPts val="0"/>
        </a:spcAft>
        <a:buClrTx/>
        <a:buSzTx/>
        <a:buFontTx/>
        <a:buNone/>
        <a:tabLst/>
        <a:defRPr b="0" baseline="0" cap="none" i="0" spc="0" strike="noStrike" sz="15000" u="none">
          <a:solidFill>
            <a:srgbClr val="3C3C3C"/>
          </a:solidFill>
          <a:uFillTx/>
          <a:latin typeface="+mn-lt"/>
          <a:ea typeface="+mn-ea"/>
          <a:cs typeface="+mn-cs"/>
          <a:sym typeface="Avenir Next Demi Bold"/>
        </a:defRPr>
      </a:lvl6pPr>
      <a:lvl7pPr marL="0" marR="0" indent="0" algn="l" defTabSz="821531" rtl="0" latinLnBrk="0">
        <a:lnSpc>
          <a:spcPct val="80000"/>
        </a:lnSpc>
        <a:spcBef>
          <a:spcPts val="0"/>
        </a:spcBef>
        <a:spcAft>
          <a:spcPts val="0"/>
        </a:spcAft>
        <a:buClrTx/>
        <a:buSzTx/>
        <a:buFontTx/>
        <a:buNone/>
        <a:tabLst/>
        <a:defRPr b="0" baseline="0" cap="none" i="0" spc="0" strike="noStrike" sz="15000" u="none">
          <a:solidFill>
            <a:srgbClr val="3C3C3C"/>
          </a:solidFill>
          <a:uFillTx/>
          <a:latin typeface="+mn-lt"/>
          <a:ea typeface="+mn-ea"/>
          <a:cs typeface="+mn-cs"/>
          <a:sym typeface="Avenir Next Demi Bold"/>
        </a:defRPr>
      </a:lvl7pPr>
      <a:lvl8pPr marL="0" marR="0" indent="0" algn="l" defTabSz="821531" rtl="0" latinLnBrk="0">
        <a:lnSpc>
          <a:spcPct val="80000"/>
        </a:lnSpc>
        <a:spcBef>
          <a:spcPts val="0"/>
        </a:spcBef>
        <a:spcAft>
          <a:spcPts val="0"/>
        </a:spcAft>
        <a:buClrTx/>
        <a:buSzTx/>
        <a:buFontTx/>
        <a:buNone/>
        <a:tabLst/>
        <a:defRPr b="0" baseline="0" cap="none" i="0" spc="0" strike="noStrike" sz="15000" u="none">
          <a:solidFill>
            <a:srgbClr val="3C3C3C"/>
          </a:solidFill>
          <a:uFillTx/>
          <a:latin typeface="+mn-lt"/>
          <a:ea typeface="+mn-ea"/>
          <a:cs typeface="+mn-cs"/>
          <a:sym typeface="Avenir Next Demi Bold"/>
        </a:defRPr>
      </a:lvl8pPr>
      <a:lvl9pPr marL="0" marR="0" indent="0" algn="l" defTabSz="821531" rtl="0" latinLnBrk="0">
        <a:lnSpc>
          <a:spcPct val="80000"/>
        </a:lnSpc>
        <a:spcBef>
          <a:spcPts val="0"/>
        </a:spcBef>
        <a:spcAft>
          <a:spcPts val="0"/>
        </a:spcAft>
        <a:buClrTx/>
        <a:buSzTx/>
        <a:buFontTx/>
        <a:buNone/>
        <a:tabLst/>
        <a:defRPr b="0" baseline="0" cap="none" i="0" spc="0" strike="noStrike" sz="15000" u="none">
          <a:solidFill>
            <a:srgbClr val="3C3C3C"/>
          </a:solidFill>
          <a:uFillTx/>
          <a:latin typeface="+mn-lt"/>
          <a:ea typeface="+mn-ea"/>
          <a:cs typeface="+mn-cs"/>
          <a:sym typeface="Avenir Next Demi Bold"/>
        </a:defRPr>
      </a:lvl9pPr>
    </p:titleStyle>
    <p:bodyStyle>
      <a:lvl1pPr marL="0" marR="0" indent="0" algn="l" defTabSz="821531" rtl="0" latinLnBrk="0">
        <a:lnSpc>
          <a:spcPct val="120000"/>
        </a:lnSpc>
        <a:spcBef>
          <a:spcPts val="1500"/>
        </a:spcBef>
        <a:spcAft>
          <a:spcPts val="0"/>
        </a:spcAft>
        <a:buClrTx/>
        <a:buSzTx/>
        <a:buFontTx/>
        <a:buNone/>
        <a:tabLst/>
        <a:defRPr b="0" baseline="0" cap="none" i="0" spc="0" strike="noStrike" sz="3000" u="none">
          <a:solidFill>
            <a:srgbClr val="3C3C3C"/>
          </a:solidFill>
          <a:uFillTx/>
          <a:latin typeface="Helvetica Neue"/>
          <a:ea typeface="Helvetica Neue"/>
          <a:cs typeface="Helvetica Neue"/>
          <a:sym typeface="Helvetica Neue"/>
        </a:defRPr>
      </a:lvl1pPr>
      <a:lvl2pPr marL="0" marR="0" indent="0" algn="l" defTabSz="821531" rtl="0" latinLnBrk="0">
        <a:lnSpc>
          <a:spcPct val="120000"/>
        </a:lnSpc>
        <a:spcBef>
          <a:spcPts val="1500"/>
        </a:spcBef>
        <a:spcAft>
          <a:spcPts val="0"/>
        </a:spcAft>
        <a:buClrTx/>
        <a:buSzTx/>
        <a:buFontTx/>
        <a:buNone/>
        <a:tabLst/>
        <a:defRPr b="0" baseline="0" cap="none" i="0" spc="0" strike="noStrike" sz="3000" u="none">
          <a:solidFill>
            <a:srgbClr val="3C3C3C"/>
          </a:solidFill>
          <a:uFillTx/>
          <a:latin typeface="Helvetica Neue"/>
          <a:ea typeface="Helvetica Neue"/>
          <a:cs typeface="Helvetica Neue"/>
          <a:sym typeface="Helvetica Neue"/>
        </a:defRPr>
      </a:lvl2pPr>
      <a:lvl3pPr marL="0" marR="0" indent="0" algn="l" defTabSz="821531" rtl="0" latinLnBrk="0">
        <a:lnSpc>
          <a:spcPct val="120000"/>
        </a:lnSpc>
        <a:spcBef>
          <a:spcPts val="1500"/>
        </a:spcBef>
        <a:spcAft>
          <a:spcPts val="0"/>
        </a:spcAft>
        <a:buClrTx/>
        <a:buSzTx/>
        <a:buFontTx/>
        <a:buNone/>
        <a:tabLst/>
        <a:defRPr b="0" baseline="0" cap="none" i="0" spc="0" strike="noStrike" sz="3000" u="none">
          <a:solidFill>
            <a:srgbClr val="3C3C3C"/>
          </a:solidFill>
          <a:uFillTx/>
          <a:latin typeface="Helvetica Neue"/>
          <a:ea typeface="Helvetica Neue"/>
          <a:cs typeface="Helvetica Neue"/>
          <a:sym typeface="Helvetica Neue"/>
        </a:defRPr>
      </a:lvl3pPr>
      <a:lvl4pPr marL="0" marR="0" indent="0" algn="l" defTabSz="821531" rtl="0" latinLnBrk="0">
        <a:lnSpc>
          <a:spcPct val="120000"/>
        </a:lnSpc>
        <a:spcBef>
          <a:spcPts val="1500"/>
        </a:spcBef>
        <a:spcAft>
          <a:spcPts val="0"/>
        </a:spcAft>
        <a:buClrTx/>
        <a:buSzTx/>
        <a:buFontTx/>
        <a:buNone/>
        <a:tabLst/>
        <a:defRPr b="0" baseline="0" cap="none" i="0" spc="0" strike="noStrike" sz="3000" u="none">
          <a:solidFill>
            <a:srgbClr val="3C3C3C"/>
          </a:solidFill>
          <a:uFillTx/>
          <a:latin typeface="Helvetica Neue"/>
          <a:ea typeface="Helvetica Neue"/>
          <a:cs typeface="Helvetica Neue"/>
          <a:sym typeface="Helvetica Neue"/>
        </a:defRPr>
      </a:lvl4pPr>
      <a:lvl5pPr marL="0" marR="0" indent="0" algn="l" defTabSz="821531" rtl="0" latinLnBrk="0">
        <a:lnSpc>
          <a:spcPct val="120000"/>
        </a:lnSpc>
        <a:spcBef>
          <a:spcPts val="1500"/>
        </a:spcBef>
        <a:spcAft>
          <a:spcPts val="0"/>
        </a:spcAft>
        <a:buClrTx/>
        <a:buSzTx/>
        <a:buFontTx/>
        <a:buNone/>
        <a:tabLst/>
        <a:defRPr b="0" baseline="0" cap="none" i="0" spc="0" strike="noStrike" sz="3000" u="none">
          <a:solidFill>
            <a:srgbClr val="3C3C3C"/>
          </a:solidFill>
          <a:uFillTx/>
          <a:latin typeface="Helvetica Neue"/>
          <a:ea typeface="Helvetica Neue"/>
          <a:cs typeface="Helvetica Neue"/>
          <a:sym typeface="Helvetica Neue"/>
        </a:defRPr>
      </a:lvl5pPr>
      <a:lvl6pPr marL="0" marR="0" indent="0" algn="l" defTabSz="821531" rtl="0" latinLnBrk="0">
        <a:lnSpc>
          <a:spcPct val="120000"/>
        </a:lnSpc>
        <a:spcBef>
          <a:spcPts val="1500"/>
        </a:spcBef>
        <a:spcAft>
          <a:spcPts val="0"/>
        </a:spcAft>
        <a:buClrTx/>
        <a:buSzTx/>
        <a:buFontTx/>
        <a:buNone/>
        <a:tabLst/>
        <a:defRPr b="0" baseline="0" cap="none" i="0" spc="0" strike="noStrike" sz="3000" u="none">
          <a:solidFill>
            <a:srgbClr val="3C3C3C"/>
          </a:solidFill>
          <a:uFillTx/>
          <a:latin typeface="Helvetica Neue"/>
          <a:ea typeface="Helvetica Neue"/>
          <a:cs typeface="Helvetica Neue"/>
          <a:sym typeface="Helvetica Neue"/>
        </a:defRPr>
      </a:lvl6pPr>
      <a:lvl7pPr marL="0" marR="0" indent="0" algn="l" defTabSz="821531" rtl="0" latinLnBrk="0">
        <a:lnSpc>
          <a:spcPct val="120000"/>
        </a:lnSpc>
        <a:spcBef>
          <a:spcPts val="1500"/>
        </a:spcBef>
        <a:spcAft>
          <a:spcPts val="0"/>
        </a:spcAft>
        <a:buClrTx/>
        <a:buSzTx/>
        <a:buFontTx/>
        <a:buNone/>
        <a:tabLst/>
        <a:defRPr b="0" baseline="0" cap="none" i="0" spc="0" strike="noStrike" sz="3000" u="none">
          <a:solidFill>
            <a:srgbClr val="3C3C3C"/>
          </a:solidFill>
          <a:uFillTx/>
          <a:latin typeface="Helvetica Neue"/>
          <a:ea typeface="Helvetica Neue"/>
          <a:cs typeface="Helvetica Neue"/>
          <a:sym typeface="Helvetica Neue"/>
        </a:defRPr>
      </a:lvl7pPr>
      <a:lvl8pPr marL="0" marR="0" indent="0" algn="l" defTabSz="821531" rtl="0" latinLnBrk="0">
        <a:lnSpc>
          <a:spcPct val="120000"/>
        </a:lnSpc>
        <a:spcBef>
          <a:spcPts val="1500"/>
        </a:spcBef>
        <a:spcAft>
          <a:spcPts val="0"/>
        </a:spcAft>
        <a:buClrTx/>
        <a:buSzTx/>
        <a:buFontTx/>
        <a:buNone/>
        <a:tabLst/>
        <a:defRPr b="0" baseline="0" cap="none" i="0" spc="0" strike="noStrike" sz="3000" u="none">
          <a:solidFill>
            <a:srgbClr val="3C3C3C"/>
          </a:solidFill>
          <a:uFillTx/>
          <a:latin typeface="Helvetica Neue"/>
          <a:ea typeface="Helvetica Neue"/>
          <a:cs typeface="Helvetica Neue"/>
          <a:sym typeface="Helvetica Neue"/>
        </a:defRPr>
      </a:lvl8pPr>
      <a:lvl9pPr marL="0" marR="0" indent="0" algn="l" defTabSz="821531" rtl="0" latinLnBrk="0">
        <a:lnSpc>
          <a:spcPct val="120000"/>
        </a:lnSpc>
        <a:spcBef>
          <a:spcPts val="1500"/>
        </a:spcBef>
        <a:spcAft>
          <a:spcPts val="0"/>
        </a:spcAft>
        <a:buClrTx/>
        <a:buSzTx/>
        <a:buFontTx/>
        <a:buNone/>
        <a:tabLst/>
        <a:defRPr b="0" baseline="0" cap="none" i="0" spc="0" strike="noStrike" sz="3000" u="none">
          <a:solidFill>
            <a:srgbClr val="3C3C3C"/>
          </a:solidFill>
          <a:uFillTx/>
          <a:latin typeface="Helvetica Neue"/>
          <a:ea typeface="Helvetica Neue"/>
          <a:cs typeface="Helvetica Neue"/>
          <a:sym typeface="Helvetica Neue"/>
        </a:defRPr>
      </a:lvl9pPr>
    </p:bodyStyle>
    <p:otherStyle>
      <a:lvl1pPr marL="0" marR="0" indent="0" algn="ctr" defTabSz="821531" rtl="0" latinLnBrk="0">
        <a:lnSpc>
          <a:spcPct val="8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Avenir Next Demi Bold"/>
        </a:defRPr>
      </a:lvl1pPr>
      <a:lvl2pPr marL="0" marR="0" indent="228600" algn="ctr" defTabSz="821531" rtl="0" latinLnBrk="0">
        <a:lnSpc>
          <a:spcPct val="8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Avenir Next Demi Bold"/>
        </a:defRPr>
      </a:lvl2pPr>
      <a:lvl3pPr marL="0" marR="0" indent="457200" algn="ctr" defTabSz="821531" rtl="0" latinLnBrk="0">
        <a:lnSpc>
          <a:spcPct val="8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Avenir Next Demi Bold"/>
        </a:defRPr>
      </a:lvl3pPr>
      <a:lvl4pPr marL="0" marR="0" indent="685800" algn="ctr" defTabSz="821531" rtl="0" latinLnBrk="0">
        <a:lnSpc>
          <a:spcPct val="8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Avenir Next Demi Bold"/>
        </a:defRPr>
      </a:lvl4pPr>
      <a:lvl5pPr marL="0" marR="0" indent="914400" algn="ctr" defTabSz="821531" rtl="0" latinLnBrk="0">
        <a:lnSpc>
          <a:spcPct val="8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Avenir Next Demi Bold"/>
        </a:defRPr>
      </a:lvl5pPr>
      <a:lvl6pPr marL="0" marR="0" indent="1143000" algn="ctr" defTabSz="821531" rtl="0" latinLnBrk="0">
        <a:lnSpc>
          <a:spcPct val="8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Avenir Next Demi Bold"/>
        </a:defRPr>
      </a:lvl6pPr>
      <a:lvl7pPr marL="0" marR="0" indent="1371600" algn="ctr" defTabSz="821531" rtl="0" latinLnBrk="0">
        <a:lnSpc>
          <a:spcPct val="8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Avenir Next Demi Bold"/>
        </a:defRPr>
      </a:lvl7pPr>
      <a:lvl8pPr marL="0" marR="0" indent="1600200" algn="ctr" defTabSz="821531" rtl="0" latinLnBrk="0">
        <a:lnSpc>
          <a:spcPct val="8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Avenir Next Demi Bold"/>
        </a:defRPr>
      </a:lvl8pPr>
      <a:lvl9pPr marL="0" marR="0" indent="1828800" algn="ctr" defTabSz="821531" rtl="0" latinLnBrk="0">
        <a:lnSpc>
          <a:spcPct val="8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Avenir Next Demi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audio" Target="../media/media1.m4a"/><Relationship Id="rId4" Type="http://schemas.microsoft.com/office/2007/relationships/media" Target="../media/media1.m4a"/><Relationship Id="rId5"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6.jpeg"/><Relationship Id="rId4" Type="http://schemas.openxmlformats.org/officeDocument/2006/relationships/image" Target="../media/image1.gif"/><Relationship Id="rId5" Type="http://schemas.openxmlformats.org/officeDocument/2006/relationships/image" Target="../media/image7.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3.jpeg"/><Relationship Id="rId3" Type="http://schemas.openxmlformats.org/officeDocument/2006/relationships/hyperlink" Target="HTTPS://padlet.com/avm_bourget/Videoeducative"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VIDÉO ÉDUCATIVES"/>
          <p:cNvSpPr/>
          <p:nvPr>
            <p:ph type="ctrTitle"/>
          </p:nvPr>
        </p:nvSpPr>
        <p:spPr>
          <a:xfrm>
            <a:off x="1907217" y="1764651"/>
            <a:ext cx="22079616" cy="2538414"/>
          </a:xfrm>
          <a:prstGeom prst="rect">
            <a:avLst/>
          </a:prstGeom>
        </p:spPr>
        <p:txBody>
          <a:bodyPr/>
          <a:lstStyle>
            <a:lvl1pPr>
              <a:lnSpc>
                <a:spcPct val="130000"/>
              </a:lnSpc>
              <a:defRPr sz="18100">
                <a:solidFill>
                  <a:srgbClr val="5E5E5E"/>
                </a:solidFill>
              </a:defRPr>
            </a:lvl1pPr>
          </a:lstStyle>
          <a:p>
            <a:pPr/>
            <a:r>
              <a:t>VIDÉO ÉDUCATIVES</a:t>
            </a:r>
          </a:p>
        </p:txBody>
      </p:sp>
      <p:pic>
        <p:nvPicPr>
          <p:cNvPr id="332" name="videaste.png" descr="videaste.png"/>
          <p:cNvPicPr>
            <a:picLocks noChangeAspect="1"/>
          </p:cNvPicPr>
          <p:nvPr>
            <p:ph type="pic" idx="13"/>
          </p:nvPr>
        </p:nvPicPr>
        <p:blipFill>
          <a:blip r:embed="rId2">
            <a:extLst/>
          </a:blip>
          <a:srcRect l="17819" t="0" r="18846" b="30"/>
          <a:stretch>
            <a:fillRect/>
          </a:stretch>
        </p:blipFill>
        <p:spPr>
          <a:xfrm>
            <a:off x="2260143" y="4354033"/>
            <a:ext cx="12384008" cy="9361879"/>
          </a:xfrm>
          <a:prstGeom prst="rect">
            <a:avLst/>
          </a:prstGeom>
        </p:spPr>
      </p:pic>
      <p:sp>
        <p:nvSpPr>
          <p:cNvPr id="333" name="29…"/>
          <p:cNvSpPr/>
          <p:nvPr>
            <p:ph type="body" idx="14"/>
          </p:nvPr>
        </p:nvSpPr>
        <p:spPr>
          <a:xfrm rot="21000000">
            <a:off x="14578730" y="5860033"/>
            <a:ext cx="6350001" cy="6350001"/>
          </a:xfrm>
          <a:prstGeom prst="ellipse">
            <a:avLst/>
          </a:prstGeom>
        </p:spPr>
        <p:txBody>
          <a:bodyPr/>
          <a:lstStyle/>
          <a:p>
            <a:pPr>
              <a:lnSpc>
                <a:spcPct val="110000"/>
              </a:lnSpc>
            </a:pPr>
            <a:r>
              <a:t>29 </a:t>
            </a:r>
          </a:p>
          <a:p>
            <a:pPr>
              <a:lnSpc>
                <a:spcPct val="110000"/>
              </a:lnSpc>
            </a:pPr>
            <a:r>
              <a:t>JANVIER </a:t>
            </a:r>
          </a:p>
          <a:p>
            <a:pPr>
              <a:lnSpc>
                <a:spcPct val="110000"/>
              </a:lnSpc>
            </a:pPr>
            <a:r>
              <a:t>2019</a:t>
            </a:r>
          </a:p>
        </p:txBody>
      </p:sp>
      <p:pic>
        <p:nvPicPr>
          <p:cNvPr id="334" name="Enregistrement audio.m4a" descr="Enregistrement audio.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1624988" fill="hold"/>
                                        <p:tgtEl>
                                          <p:spTgt spid="33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33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6" name="Film-icon.png" descr="Film-icon.png"/>
          <p:cNvPicPr>
            <a:picLocks noChangeAspect="1"/>
          </p:cNvPicPr>
          <p:nvPr>
            <p:ph type="pic" idx="13"/>
          </p:nvPr>
        </p:nvPicPr>
        <p:blipFill>
          <a:blip r:embed="rId2">
            <a:extLst/>
          </a:blip>
          <a:srcRect l="0" t="0" r="0" b="0"/>
          <a:stretch>
            <a:fillRect/>
          </a:stretch>
        </p:blipFill>
        <p:spPr>
          <a:xfrm>
            <a:off x="13588964" y="3298959"/>
            <a:ext cx="8255001" cy="8255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8036" y="0"/>
                  <a:pt x="5272" y="1054"/>
                  <a:pt x="3163" y="3163"/>
                </a:cubicBezTo>
                <a:cubicBezTo>
                  <a:pt x="1054" y="5272"/>
                  <a:pt x="0" y="8036"/>
                  <a:pt x="0" y="10800"/>
                </a:cubicBezTo>
                <a:cubicBezTo>
                  <a:pt x="0" y="13564"/>
                  <a:pt x="1054" y="16328"/>
                  <a:pt x="3163" y="18437"/>
                </a:cubicBezTo>
                <a:cubicBezTo>
                  <a:pt x="5272" y="20546"/>
                  <a:pt x="8036" y="21600"/>
                  <a:pt x="10800" y="21600"/>
                </a:cubicBezTo>
                <a:cubicBezTo>
                  <a:pt x="13564" y="21600"/>
                  <a:pt x="16328" y="20546"/>
                  <a:pt x="18437" y="18437"/>
                </a:cubicBezTo>
                <a:cubicBezTo>
                  <a:pt x="20546" y="16328"/>
                  <a:pt x="21600" y="13564"/>
                  <a:pt x="21600" y="10800"/>
                </a:cubicBezTo>
                <a:cubicBezTo>
                  <a:pt x="21600" y="8036"/>
                  <a:pt x="20546" y="5272"/>
                  <a:pt x="18437" y="3163"/>
                </a:cubicBezTo>
                <a:cubicBezTo>
                  <a:pt x="16328" y="1054"/>
                  <a:pt x="13564" y="0"/>
                  <a:pt x="10800" y="0"/>
                </a:cubicBezTo>
                <a:close/>
              </a:path>
            </a:pathLst>
          </a:custGeom>
        </p:spPr>
      </p:pic>
      <p:sp>
        <p:nvSpPr>
          <p:cNvPr id="337" name="Cercle"/>
          <p:cNvSpPr/>
          <p:nvPr>
            <p:ph type="body" idx="14"/>
          </p:nvPr>
        </p:nvSpPr>
        <p:spPr>
          <a:prstGeom prst="ellipse">
            <a:avLst/>
          </a:prstGeom>
        </p:spPr>
        <p:txBody>
          <a:bodyPr/>
          <a:lstStyle/>
          <a:p>
            <a:pPr algn="r">
              <a:defRPr>
                <a:solidFill>
                  <a:srgbClr val="FFFFFF"/>
                </a:solidFill>
              </a:defRPr>
            </a:pPr>
          </a:p>
        </p:txBody>
      </p:sp>
      <p:sp>
        <p:nvSpPr>
          <p:cNvPr id="338" name="Numéro de diapositive"/>
          <p:cNvSpPr/>
          <p:nvPr>
            <p:ph type="sldNum" sz="quarter" idx="2"/>
          </p:nvPr>
        </p:nvSpPr>
        <p:spPr>
          <a:xfrm>
            <a:off x="23443501" y="587771"/>
            <a:ext cx="229617" cy="482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9" name="LES VIDÉOS ÉDUCATIVES…"/>
          <p:cNvSpPr/>
          <p:nvPr>
            <p:ph type="title"/>
          </p:nvPr>
        </p:nvSpPr>
        <p:spPr>
          <a:xfrm>
            <a:off x="2438399" y="990387"/>
            <a:ext cx="10661039" cy="11735226"/>
          </a:xfrm>
          <a:prstGeom prst="rect">
            <a:avLst/>
          </a:prstGeom>
        </p:spPr>
        <p:txBody>
          <a:bodyPr/>
          <a:lstStyle/>
          <a:p>
            <a:pPr algn="l" defTabSz="457200">
              <a:lnSpc>
                <a:spcPct val="100000"/>
              </a:lnSpc>
              <a:defRPr b="1" sz="4340">
                <a:solidFill>
                  <a:srgbClr val="5E5E5E"/>
                </a:solidFill>
                <a:latin typeface="Helvetica Neue"/>
                <a:ea typeface="Helvetica Neue"/>
                <a:cs typeface="Helvetica Neue"/>
                <a:sym typeface="Helvetica Neue"/>
              </a:defRPr>
            </a:pPr>
            <a:r>
              <a:t>LES VIDÉOS ÉDUCATIVES</a:t>
            </a:r>
          </a:p>
          <a:p>
            <a:pPr algn="l" defTabSz="457200">
              <a:lnSpc>
                <a:spcPct val="100000"/>
              </a:lnSpc>
              <a:defRPr b="1" sz="4340">
                <a:solidFill>
                  <a:srgbClr val="5E5E5E"/>
                </a:solidFill>
                <a:latin typeface="Helvetica Neue"/>
                <a:ea typeface="Helvetica Neue"/>
                <a:cs typeface="Helvetica Neue"/>
                <a:sym typeface="Helvetica Neue"/>
              </a:defRPr>
            </a:pPr>
          </a:p>
          <a:p>
            <a:pPr algn="l" defTabSz="457200">
              <a:lnSpc>
                <a:spcPct val="100000"/>
              </a:lnSpc>
              <a:defRPr b="1" sz="4340">
                <a:solidFill>
                  <a:srgbClr val="5E5E5E"/>
                </a:solidFill>
                <a:latin typeface="Helvetica Neue"/>
                <a:ea typeface="Helvetica Neue"/>
                <a:cs typeface="Helvetica Neue"/>
                <a:sym typeface="Helvetica Neue"/>
              </a:defRPr>
            </a:pPr>
          </a:p>
          <a:p>
            <a:pPr marL="457200" indent="-317500" algn="l" defTabSz="457200">
              <a:lnSpc>
                <a:spcPct val="140000"/>
              </a:lnSpc>
              <a:buSzPct val="145000"/>
              <a:buFont typeface="Helvetica Neue"/>
              <a:defRPr sz="3140">
                <a:solidFill>
                  <a:srgbClr val="5E5E5E"/>
                </a:solidFill>
                <a:latin typeface="Helvetica Neue"/>
                <a:ea typeface="Helvetica Neue"/>
                <a:cs typeface="Helvetica Neue"/>
                <a:sym typeface="Helvetica Neue"/>
              </a:defRPr>
            </a:pPr>
            <a:r>
              <a:t>Permettent aux élèves d’avoir accès, à tout moment, au contenu pédagogique d’un cours dans une variété de formats.</a:t>
            </a:r>
          </a:p>
          <a:p>
            <a:pPr marL="457200" indent="-317500" algn="l" defTabSz="457200">
              <a:lnSpc>
                <a:spcPct val="140000"/>
              </a:lnSpc>
              <a:buSzPct val="145000"/>
              <a:buFont typeface="Helvetica Neue"/>
              <a:defRPr sz="3140">
                <a:solidFill>
                  <a:srgbClr val="5E5E5E"/>
                </a:solidFill>
                <a:latin typeface="Helvetica Neue"/>
                <a:ea typeface="Helvetica Neue"/>
                <a:cs typeface="Helvetica Neue"/>
                <a:sym typeface="Helvetica Neue"/>
              </a:defRPr>
            </a:pPr>
            <a:r>
              <a:t>Permettent de soutenir et d’améliorer l’apprentissage avant, pendant et après le cours. Elles peuvent être utilisées comme résumé, pour répondre à la dernière question de la leçon ou pour ouvrir vers le prochain sujet.</a:t>
            </a:r>
          </a:p>
          <a:p>
            <a:pPr marL="457200" indent="-317500" algn="l" defTabSz="457200">
              <a:lnSpc>
                <a:spcPct val="140000"/>
              </a:lnSpc>
              <a:buSzPct val="145000"/>
              <a:buFont typeface="Helvetica Neue"/>
              <a:defRPr sz="3140">
                <a:solidFill>
                  <a:srgbClr val="5E5E5E"/>
                </a:solidFill>
                <a:latin typeface="Helvetica Neue"/>
                <a:ea typeface="Helvetica Neue"/>
                <a:cs typeface="Helvetica Neue"/>
                <a:sym typeface="Helvetica Neue"/>
              </a:defRPr>
            </a:pPr>
            <a:r>
              <a:t>Rendent plus explicite et visuel le lien entre les contenus du cours et des applications dans la vie courante.</a:t>
            </a:r>
          </a:p>
          <a:p>
            <a:pPr marL="457200" indent="-317500" algn="l" defTabSz="457200">
              <a:lnSpc>
                <a:spcPct val="140000"/>
              </a:lnSpc>
              <a:buSzPct val="145000"/>
              <a:buFont typeface="Helvetica Neue"/>
              <a:defRPr sz="3140">
                <a:solidFill>
                  <a:srgbClr val="5E5E5E"/>
                </a:solidFill>
                <a:latin typeface="Helvetica Neue"/>
                <a:ea typeface="Helvetica Neue"/>
                <a:cs typeface="Helvetica Neue"/>
                <a:sym typeface="Helvetica Neue"/>
              </a:defRPr>
            </a:pPr>
            <a:r>
              <a:t>Suscitent la motivation des étudiants et favorisent leur engagement.</a:t>
            </a:r>
          </a:p>
          <a:p>
            <a:pPr marL="457200" indent="-317500" algn="l" defTabSz="457200">
              <a:lnSpc>
                <a:spcPct val="140000"/>
              </a:lnSpc>
              <a:buSzPct val="145000"/>
              <a:buFont typeface="Helvetica Neue"/>
              <a:defRPr sz="3140">
                <a:solidFill>
                  <a:srgbClr val="5E5E5E"/>
                </a:solidFill>
                <a:latin typeface="Helvetica Neue"/>
                <a:ea typeface="Helvetica Neue"/>
                <a:cs typeface="Helvetica Neue"/>
                <a:sym typeface="Helvetica Neue"/>
              </a:defRPr>
            </a:pPr>
            <a:r>
              <a:t>Sont idéales pour présenter, en sciences expérimentales, des procédures trop dangereuses, trop complexes ou trop dispendieuses pour être réalisées en classe.</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Cercle"/>
          <p:cNvSpPr/>
          <p:nvPr>
            <p:ph type="body" idx="13"/>
          </p:nvPr>
        </p:nvSpPr>
        <p:spPr>
          <a:prstGeom prst="ellipse">
            <a:avLst/>
          </a:prstGeom>
        </p:spPr>
        <p:txBody>
          <a:bodyPr/>
          <a:lstStyle/>
          <a:p>
            <a:pPr algn="r">
              <a:defRPr>
                <a:solidFill>
                  <a:srgbClr val="FFFFFF"/>
                </a:solidFill>
              </a:defRPr>
            </a:pPr>
          </a:p>
        </p:txBody>
      </p:sp>
      <p:sp>
        <p:nvSpPr>
          <p:cNvPr id="342" name="Rectangle"/>
          <p:cNvSpPr/>
          <p:nvPr>
            <p:ph type="body" idx="14"/>
          </p:nvPr>
        </p:nvSpPr>
        <p:spPr>
          <a:prstGeom prst="rect">
            <a:avLst/>
          </a:prstGeom>
        </p:spPr>
        <p:txBody>
          <a:bodyPr/>
          <a:lstStyle/>
          <a:p>
            <a:pPr algn="r">
              <a:defRPr>
                <a:solidFill>
                  <a:srgbClr val="FFFFFF"/>
                </a:solidFill>
              </a:defRPr>
            </a:pPr>
          </a:p>
        </p:txBody>
      </p:sp>
      <p:pic>
        <p:nvPicPr>
          <p:cNvPr id="343" name="Unknown.jpeg" descr="Unknown.jpeg"/>
          <p:cNvPicPr>
            <a:picLocks noChangeAspect="1"/>
          </p:cNvPicPr>
          <p:nvPr>
            <p:ph type="pic" idx="15"/>
          </p:nvPr>
        </p:nvPicPr>
        <p:blipFill>
          <a:blip r:embed="rId2">
            <a:extLst/>
          </a:blip>
          <a:srcRect l="20319" t="767" r="30204" b="18127"/>
          <a:stretch>
            <a:fillRect/>
          </a:stretch>
        </p:blipFill>
        <p:spPr>
          <a:xfrm>
            <a:off x="6830880" y="4193017"/>
            <a:ext cx="3559441" cy="355930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2" y="1005"/>
                  <a:pt x="2881" y="3015"/>
                </a:cubicBezTo>
                <a:cubicBezTo>
                  <a:pt x="-961" y="7036"/>
                  <a:pt x="-961" y="13558"/>
                  <a:pt x="2881" y="17579"/>
                </a:cubicBezTo>
                <a:cubicBezTo>
                  <a:pt x="6724" y="21600"/>
                  <a:pt x="12954" y="21600"/>
                  <a:pt x="16797" y="17579"/>
                </a:cubicBezTo>
                <a:cubicBezTo>
                  <a:pt x="20639" y="13558"/>
                  <a:pt x="20639" y="7036"/>
                  <a:pt x="16797" y="3015"/>
                </a:cubicBezTo>
                <a:cubicBezTo>
                  <a:pt x="14876" y="1005"/>
                  <a:pt x="12357" y="0"/>
                  <a:pt x="9839" y="0"/>
                </a:cubicBezTo>
                <a:close/>
              </a:path>
            </a:pathLst>
          </a:custGeom>
        </p:spPr>
      </p:pic>
      <p:pic>
        <p:nvPicPr>
          <p:cNvPr id="344" name="th.jpeg" descr="th.jpeg"/>
          <p:cNvPicPr>
            <a:picLocks noChangeAspect="1"/>
          </p:cNvPicPr>
          <p:nvPr>
            <p:ph type="pic" idx="16"/>
          </p:nvPr>
        </p:nvPicPr>
        <p:blipFill>
          <a:blip r:embed="rId3">
            <a:extLst/>
          </a:blip>
          <a:srcRect l="3391" t="0" r="17979" b="0"/>
          <a:stretch>
            <a:fillRect/>
          </a:stretch>
        </p:blipFill>
        <p:spPr>
          <a:xfrm>
            <a:off x="13590058" y="4193017"/>
            <a:ext cx="3559440" cy="3559176"/>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2" y="1054"/>
                  <a:pt x="2881" y="3162"/>
                </a:cubicBezTo>
                <a:cubicBezTo>
                  <a:pt x="-961" y="7380"/>
                  <a:pt x="-961" y="14220"/>
                  <a:pt x="2881" y="18438"/>
                </a:cubicBezTo>
                <a:cubicBezTo>
                  <a:pt x="4802" y="20546"/>
                  <a:pt x="7321" y="21600"/>
                  <a:pt x="9839" y="21600"/>
                </a:cubicBezTo>
                <a:cubicBezTo>
                  <a:pt x="12357" y="21600"/>
                  <a:pt x="14876" y="20546"/>
                  <a:pt x="16797" y="18438"/>
                </a:cubicBezTo>
                <a:cubicBezTo>
                  <a:pt x="20639" y="14220"/>
                  <a:pt x="20639" y="7380"/>
                  <a:pt x="16797" y="3162"/>
                </a:cubicBezTo>
                <a:cubicBezTo>
                  <a:pt x="14876" y="1054"/>
                  <a:pt x="12357" y="0"/>
                  <a:pt x="9839" y="0"/>
                </a:cubicBezTo>
                <a:close/>
              </a:path>
            </a:pathLst>
          </a:custGeom>
        </p:spPr>
      </p:pic>
      <p:sp>
        <p:nvSpPr>
          <p:cNvPr id="345" name="COMMENT PRODUIRE DES VIDÉOS ÉDUCATIVES EFFICACES"/>
          <p:cNvSpPr/>
          <p:nvPr>
            <p:ph type="title"/>
          </p:nvPr>
        </p:nvSpPr>
        <p:spPr>
          <a:xfrm>
            <a:off x="2540000" y="641350"/>
            <a:ext cx="19304000" cy="1905269"/>
          </a:xfrm>
          <a:prstGeom prst="rect">
            <a:avLst/>
          </a:prstGeom>
        </p:spPr>
        <p:txBody>
          <a:bodyPr/>
          <a:lstStyle>
            <a:lvl1pPr>
              <a:defRPr sz="5100"/>
            </a:lvl1pPr>
          </a:lstStyle>
          <a:p>
            <a:pPr/>
            <a:r>
              <a:t>COMMENT PRODUIRE DES VIDÉOS ÉDUCATIVES EFFICACES</a:t>
            </a:r>
          </a:p>
        </p:txBody>
      </p:sp>
      <p:pic>
        <p:nvPicPr>
          <p:cNvPr id="346" name="th.jpeg" descr="th.jpeg"/>
          <p:cNvPicPr>
            <a:picLocks noChangeAspect="1"/>
          </p:cNvPicPr>
          <p:nvPr>
            <p:ph type="pic" idx="17"/>
          </p:nvPr>
        </p:nvPicPr>
        <p:blipFill>
          <a:blip r:embed="rId4">
            <a:extLst/>
          </a:blip>
          <a:srcRect l="2136" t="1" r="2136" b="1"/>
          <a:stretch>
            <a:fillRect/>
          </a:stretch>
        </p:blipFill>
        <p:spPr>
          <a:xfrm>
            <a:off x="630501" y="4240245"/>
            <a:ext cx="3559441" cy="3464720"/>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7629" y="0"/>
                </a:moveTo>
                <a:cubicBezTo>
                  <a:pt x="5890" y="450"/>
                  <a:pt x="4236" y="1427"/>
                  <a:pt x="2881" y="2954"/>
                </a:cubicBezTo>
                <a:cubicBezTo>
                  <a:pt x="-961" y="7287"/>
                  <a:pt x="-961" y="14313"/>
                  <a:pt x="2881" y="18646"/>
                </a:cubicBezTo>
                <a:cubicBezTo>
                  <a:pt x="4236" y="20173"/>
                  <a:pt x="5890" y="21150"/>
                  <a:pt x="7629" y="21600"/>
                </a:cubicBezTo>
                <a:lnTo>
                  <a:pt x="12049" y="21600"/>
                </a:lnTo>
                <a:cubicBezTo>
                  <a:pt x="13788" y="21150"/>
                  <a:pt x="15442" y="20173"/>
                  <a:pt x="16797" y="18646"/>
                </a:cubicBezTo>
                <a:cubicBezTo>
                  <a:pt x="20639" y="14313"/>
                  <a:pt x="20639" y="7287"/>
                  <a:pt x="16797" y="2954"/>
                </a:cubicBezTo>
                <a:cubicBezTo>
                  <a:pt x="15442" y="1427"/>
                  <a:pt x="13788" y="450"/>
                  <a:pt x="12049" y="0"/>
                </a:cubicBezTo>
                <a:lnTo>
                  <a:pt x="7629" y="0"/>
                </a:lnTo>
                <a:close/>
              </a:path>
            </a:pathLst>
          </a:custGeom>
        </p:spPr>
      </p:pic>
      <p:sp>
        <p:nvSpPr>
          <p:cNvPr id="347" name="Signalisation (repérages)"/>
          <p:cNvSpPr/>
          <p:nvPr>
            <p:ph type="body" idx="18"/>
          </p:nvPr>
        </p:nvSpPr>
        <p:spPr>
          <a:xfrm>
            <a:off x="558800" y="9820515"/>
            <a:ext cx="4439444" cy="1250157"/>
          </a:xfrm>
          <a:prstGeom prst="rect">
            <a:avLst/>
          </a:prstGeom>
        </p:spPr>
        <p:txBody>
          <a:bodyPr/>
          <a:lstStyle>
            <a:lvl1pPr>
              <a:defRPr sz="3900"/>
            </a:lvl1pPr>
          </a:lstStyle>
          <a:p>
            <a:pPr/>
            <a:r>
              <a:t>Signalisation (repérages) </a:t>
            </a:r>
          </a:p>
        </p:txBody>
      </p:sp>
      <p:sp>
        <p:nvSpPr>
          <p:cNvPr id="348" name="Utilisation de texte ou de symboles à l’écran pour souligner l’information importante."/>
          <p:cNvSpPr txBox="1"/>
          <p:nvPr>
            <p:ph type="body" idx="19"/>
          </p:nvPr>
        </p:nvSpPr>
        <p:spPr>
          <a:xfrm>
            <a:off x="558800" y="11172625"/>
            <a:ext cx="4439444" cy="2041526"/>
          </a:xfrm>
          <a:prstGeom prst="rect">
            <a:avLst/>
          </a:prstGeom>
        </p:spPr>
        <p:txBody>
          <a:bodyPr/>
          <a:lstStyle>
            <a:lvl1pPr defTabSz="457200">
              <a:lnSpc>
                <a:spcPct val="100000"/>
              </a:lnSpc>
              <a:spcBef>
                <a:spcPts val="0"/>
              </a:spcBef>
              <a:defRPr sz="2700"/>
            </a:lvl1pPr>
          </a:lstStyle>
          <a:p>
            <a:pPr/>
            <a:r>
              <a:t>Utilisation de texte ou de symboles à l’écran pour souligner l’information importante.</a:t>
            </a:r>
          </a:p>
        </p:txBody>
      </p:sp>
      <p:sp>
        <p:nvSpPr>
          <p:cNvPr id="349" name="Segmentation"/>
          <p:cNvSpPr/>
          <p:nvPr>
            <p:ph type="body" idx="20"/>
          </p:nvPr>
        </p:nvSpPr>
        <p:spPr>
          <a:xfrm>
            <a:off x="6390878" y="9845915"/>
            <a:ext cx="4439444" cy="1250157"/>
          </a:xfrm>
          <a:prstGeom prst="rect">
            <a:avLst/>
          </a:prstGeom>
        </p:spPr>
        <p:txBody>
          <a:bodyPr/>
          <a:lstStyle>
            <a:lvl1pPr>
              <a:defRPr sz="4500"/>
            </a:lvl1pPr>
          </a:lstStyle>
          <a:p>
            <a:pPr/>
            <a:r>
              <a:t>Segmentation </a:t>
            </a:r>
          </a:p>
        </p:txBody>
      </p:sp>
      <p:sp>
        <p:nvSpPr>
          <p:cNvPr id="350" name="Découpage de l’information Petites portions d’information.…"/>
          <p:cNvSpPr txBox="1"/>
          <p:nvPr>
            <p:ph type="body" idx="21"/>
          </p:nvPr>
        </p:nvSpPr>
        <p:spPr>
          <a:xfrm>
            <a:off x="6390878" y="10817025"/>
            <a:ext cx="4439444" cy="2394348"/>
          </a:xfrm>
          <a:prstGeom prst="rect">
            <a:avLst/>
          </a:prstGeom>
        </p:spPr>
        <p:txBody>
          <a:bodyPr/>
          <a:lstStyle/>
          <a:p>
            <a:pPr algn="l" defTabSz="457200">
              <a:lnSpc>
                <a:spcPct val="100000"/>
              </a:lnSpc>
              <a:spcBef>
                <a:spcPts val="0"/>
              </a:spcBef>
              <a:defRPr sz="2300"/>
            </a:pPr>
            <a:r>
              <a:t>Découpage de l’information Petites portions d’information.</a:t>
            </a:r>
          </a:p>
          <a:p>
            <a:pPr algn="l" defTabSz="457200">
              <a:lnSpc>
                <a:spcPct val="100000"/>
              </a:lnSpc>
              <a:spcBef>
                <a:spcPts val="0"/>
              </a:spcBef>
              <a:defRPr sz="2300"/>
            </a:pPr>
            <a:r>
              <a:t>2 @ 6 minutes </a:t>
            </a:r>
          </a:p>
        </p:txBody>
      </p:sp>
      <p:sp>
        <p:nvSpPr>
          <p:cNvPr id="351" name="Modalités appariées : l"/>
          <p:cNvSpPr/>
          <p:nvPr>
            <p:ph type="body" idx="22"/>
          </p:nvPr>
        </p:nvSpPr>
        <p:spPr>
          <a:xfrm>
            <a:off x="19550856" y="9845915"/>
            <a:ext cx="4439444" cy="1250157"/>
          </a:xfrm>
          <a:prstGeom prst="rect">
            <a:avLst/>
          </a:prstGeom>
        </p:spPr>
        <p:txBody>
          <a:bodyPr/>
          <a:lstStyle/>
          <a:p>
            <a:pPr/>
            <a:r>
              <a:rPr sz="5600"/>
              <a:t>Modalités</a:t>
            </a:r>
            <a:r>
              <a:t> appariées : l</a:t>
            </a:r>
          </a:p>
        </p:txBody>
      </p:sp>
      <p:sp>
        <p:nvSpPr>
          <p:cNvPr id="352" name="Visuel et auditif…"/>
          <p:cNvSpPr txBox="1"/>
          <p:nvPr>
            <p:ph type="body" idx="23"/>
          </p:nvPr>
        </p:nvSpPr>
        <p:spPr>
          <a:xfrm>
            <a:off x="19550856" y="11198025"/>
            <a:ext cx="4439444" cy="1990726"/>
          </a:xfrm>
          <a:prstGeom prst="rect">
            <a:avLst/>
          </a:prstGeom>
        </p:spPr>
        <p:txBody>
          <a:bodyPr/>
          <a:lstStyle/>
          <a:p>
            <a:pPr algn="l" defTabSz="457200">
              <a:lnSpc>
                <a:spcPct val="100000"/>
              </a:lnSpc>
              <a:spcBef>
                <a:spcPts val="0"/>
              </a:spcBef>
              <a:defRPr sz="2200"/>
            </a:pPr>
            <a:r>
              <a:t>Visuel et auditif </a:t>
            </a:r>
          </a:p>
          <a:p>
            <a:pPr algn="l" defTabSz="457200">
              <a:lnSpc>
                <a:spcPct val="100000"/>
              </a:lnSpc>
              <a:spcBef>
                <a:spcPts val="0"/>
              </a:spcBef>
              <a:defRPr sz="2200"/>
            </a:pPr>
            <a:r>
              <a:t>augmentation de la rétention et la capacité de transfert de même que l’engagement envers les vidéos.</a:t>
            </a:r>
          </a:p>
        </p:txBody>
      </p:sp>
      <p:sp>
        <p:nvSpPr>
          <p:cNvPr id="353" name="Forme"/>
          <p:cNvSpPr/>
          <p:nvPr>
            <p:ph type="body" idx="24"/>
          </p:nvPr>
        </p:nvSpPr>
        <p:spPr>
          <a:xfrm>
            <a:off x="1660128" y="8356257"/>
            <a:ext cx="1500188" cy="630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 y="0"/>
                </a:moveTo>
                <a:lnTo>
                  <a:pt x="0" y="1281"/>
                </a:lnTo>
                <a:lnTo>
                  <a:pt x="10832" y="21600"/>
                </a:lnTo>
                <a:lnTo>
                  <a:pt x="21600" y="1395"/>
                </a:lnTo>
                <a:lnTo>
                  <a:pt x="21062" y="115"/>
                </a:lnTo>
                <a:lnTo>
                  <a:pt x="10832" y="19325"/>
                </a:lnTo>
                <a:lnTo>
                  <a:pt x="538" y="0"/>
                </a:lnTo>
                <a:close/>
              </a:path>
            </a:pathLst>
          </a:custGeom>
        </p:spPr>
        <p:txBody>
          <a:bodyPr/>
          <a:lstStyle/>
          <a:p>
            <a:pPr algn="ctr">
              <a:spcBef>
                <a:spcPts val="0"/>
              </a:spcBef>
              <a:defRPr sz="2600">
                <a:latin typeface="Helvetica Neue Light"/>
                <a:ea typeface="Helvetica Neue Light"/>
                <a:cs typeface="Helvetica Neue Light"/>
                <a:sym typeface="Helvetica Neue Light"/>
              </a:defRPr>
            </a:pPr>
          </a:p>
        </p:txBody>
      </p:sp>
      <p:sp>
        <p:nvSpPr>
          <p:cNvPr id="354" name="Forme"/>
          <p:cNvSpPr/>
          <p:nvPr>
            <p:ph type="body" idx="25"/>
          </p:nvPr>
        </p:nvSpPr>
        <p:spPr>
          <a:xfrm>
            <a:off x="7860506" y="8356257"/>
            <a:ext cx="1500188" cy="630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 y="0"/>
                </a:moveTo>
                <a:lnTo>
                  <a:pt x="0" y="1281"/>
                </a:lnTo>
                <a:lnTo>
                  <a:pt x="10832" y="21600"/>
                </a:lnTo>
                <a:lnTo>
                  <a:pt x="21600" y="1395"/>
                </a:lnTo>
                <a:lnTo>
                  <a:pt x="21062" y="115"/>
                </a:lnTo>
                <a:lnTo>
                  <a:pt x="10832" y="19325"/>
                </a:lnTo>
                <a:lnTo>
                  <a:pt x="538" y="0"/>
                </a:lnTo>
                <a:close/>
              </a:path>
            </a:pathLst>
          </a:custGeom>
        </p:spPr>
        <p:txBody>
          <a:bodyPr/>
          <a:lstStyle/>
          <a:p>
            <a:pPr algn="ctr">
              <a:spcBef>
                <a:spcPts val="0"/>
              </a:spcBef>
              <a:defRPr sz="2600">
                <a:latin typeface="Helvetica Neue Light"/>
                <a:ea typeface="Helvetica Neue Light"/>
                <a:cs typeface="Helvetica Neue Light"/>
                <a:sym typeface="Helvetica Neue Light"/>
              </a:defRPr>
            </a:pPr>
          </a:p>
        </p:txBody>
      </p:sp>
      <p:sp>
        <p:nvSpPr>
          <p:cNvPr id="355" name="Forme"/>
          <p:cNvSpPr/>
          <p:nvPr>
            <p:ph type="body" idx="26"/>
          </p:nvPr>
        </p:nvSpPr>
        <p:spPr>
          <a:xfrm>
            <a:off x="14619684" y="8356257"/>
            <a:ext cx="1500188" cy="630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 y="0"/>
                </a:moveTo>
                <a:lnTo>
                  <a:pt x="0" y="1281"/>
                </a:lnTo>
                <a:lnTo>
                  <a:pt x="10832" y="21600"/>
                </a:lnTo>
                <a:lnTo>
                  <a:pt x="21600" y="1395"/>
                </a:lnTo>
                <a:lnTo>
                  <a:pt x="21062" y="115"/>
                </a:lnTo>
                <a:lnTo>
                  <a:pt x="10832" y="19325"/>
                </a:lnTo>
                <a:lnTo>
                  <a:pt x="538" y="0"/>
                </a:lnTo>
                <a:close/>
              </a:path>
            </a:pathLst>
          </a:custGeom>
        </p:spPr>
        <p:txBody>
          <a:bodyPr/>
          <a:lstStyle/>
          <a:p>
            <a:pPr algn="ctr">
              <a:spcBef>
                <a:spcPts val="0"/>
              </a:spcBef>
              <a:defRPr sz="2600">
                <a:latin typeface="Helvetica Neue Light"/>
                <a:ea typeface="Helvetica Neue Light"/>
                <a:cs typeface="Helvetica Neue Light"/>
                <a:sym typeface="Helvetica Neue Light"/>
              </a:defRPr>
            </a:pPr>
          </a:p>
        </p:txBody>
      </p:sp>
      <p:sp>
        <p:nvSpPr>
          <p:cNvPr id="356" name="Numéro de diapositive"/>
          <p:cNvSpPr/>
          <p:nvPr>
            <p:ph type="sldNum" sz="quarter" idx="2"/>
          </p:nvPr>
        </p:nvSpPr>
        <p:spPr>
          <a:xfrm>
            <a:off x="23440120" y="587771"/>
            <a:ext cx="229617" cy="482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7" name="Unknown.jpeg" descr="Unknown.jpeg"/>
          <p:cNvPicPr>
            <a:picLocks noChangeAspect="1"/>
          </p:cNvPicPr>
          <p:nvPr/>
        </p:nvPicPr>
        <p:blipFill>
          <a:blip r:embed="rId5">
            <a:extLst/>
          </a:blip>
          <a:srcRect l="6035" t="672" r="6035" b="668"/>
          <a:stretch>
            <a:fillRect/>
          </a:stretch>
        </p:blipFill>
        <p:spPr>
          <a:xfrm>
            <a:off x="19990857" y="4072276"/>
            <a:ext cx="3559441" cy="355930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2" y="1005"/>
                  <a:pt x="2881" y="3015"/>
                </a:cubicBezTo>
                <a:cubicBezTo>
                  <a:pt x="-961" y="7036"/>
                  <a:pt x="-961" y="13558"/>
                  <a:pt x="2881" y="17579"/>
                </a:cubicBezTo>
                <a:cubicBezTo>
                  <a:pt x="6724" y="21600"/>
                  <a:pt x="12954" y="21600"/>
                  <a:pt x="16797" y="17579"/>
                </a:cubicBezTo>
                <a:cubicBezTo>
                  <a:pt x="20639" y="13558"/>
                  <a:pt x="20639" y="7036"/>
                  <a:pt x="16797" y="3015"/>
                </a:cubicBezTo>
                <a:cubicBezTo>
                  <a:pt x="14876" y="1005"/>
                  <a:pt x="12357" y="0"/>
                  <a:pt x="9839" y="0"/>
                </a:cubicBezTo>
                <a:close/>
              </a:path>
            </a:pathLst>
          </a:custGeom>
          <a:ln w="12700">
            <a:miter lim="400000"/>
          </a:ln>
        </p:spPr>
      </p:pic>
      <p:sp>
        <p:nvSpPr>
          <p:cNvPr id="358" name="Forme"/>
          <p:cNvSpPr/>
          <p:nvPr/>
        </p:nvSpPr>
        <p:spPr>
          <a:xfrm>
            <a:off x="21020484" y="8235516"/>
            <a:ext cx="1500188" cy="630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 y="0"/>
                </a:moveTo>
                <a:lnTo>
                  <a:pt x="0" y="1281"/>
                </a:lnTo>
                <a:lnTo>
                  <a:pt x="10832" y="21600"/>
                </a:lnTo>
                <a:lnTo>
                  <a:pt x="21600" y="1395"/>
                </a:lnTo>
                <a:lnTo>
                  <a:pt x="21062" y="115"/>
                </a:lnTo>
                <a:lnTo>
                  <a:pt x="10832" y="19325"/>
                </a:lnTo>
                <a:lnTo>
                  <a:pt x="538" y="0"/>
                </a:lnTo>
                <a:close/>
              </a:path>
            </a:pathLst>
          </a:custGeom>
          <a:solidFill>
            <a:srgbClr val="FFFFFF"/>
          </a:solidFill>
          <a:ln w="12700">
            <a:miter lim="400000"/>
          </a:ln>
        </p:spPr>
        <p:txBody>
          <a:bodyPr lIns="0" tIns="0" rIns="0" bIns="0" anchor="ctr"/>
          <a:lstStyle/>
          <a:p>
            <a:pPr algn="ctr">
              <a:spcBef>
                <a:spcPts val="0"/>
              </a:spcBef>
              <a:defRPr sz="2600">
                <a:latin typeface="Helvetica Neue Light"/>
                <a:ea typeface="Helvetica Neue Light"/>
                <a:cs typeface="Helvetica Neue Light"/>
                <a:sym typeface="Helvetica Neue Light"/>
              </a:defRPr>
            </a:pPr>
          </a:p>
        </p:txBody>
      </p:sp>
      <p:sp>
        <p:nvSpPr>
          <p:cNvPr id="359" name="Élagage"/>
          <p:cNvSpPr/>
          <p:nvPr/>
        </p:nvSpPr>
        <p:spPr>
          <a:xfrm>
            <a:off x="13150056" y="9871315"/>
            <a:ext cx="4439444" cy="125015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ctr">
              <a:lnSpc>
                <a:spcPct val="80000"/>
              </a:lnSpc>
              <a:spcBef>
                <a:spcPts val="0"/>
              </a:spcBef>
              <a:defRPr sz="7500">
                <a:solidFill>
                  <a:srgbClr val="FFFFFF"/>
                </a:solidFill>
                <a:latin typeface="+mn-lt"/>
                <a:ea typeface="+mn-ea"/>
                <a:cs typeface="+mn-cs"/>
                <a:sym typeface="Avenir Next Demi Bold"/>
              </a:defRPr>
            </a:pPr>
            <a:r>
              <a:rPr sz="6500"/>
              <a:t>Élagage</a:t>
            </a:r>
            <a:r>
              <a:t> </a:t>
            </a:r>
          </a:p>
        </p:txBody>
      </p:sp>
      <p:sp>
        <p:nvSpPr>
          <p:cNvPr id="360" name="Élimination d’informations qui ne contribuent pas aux objectifs d’apprentissage et qui peuvent surcharger la mémoire de travail des apprenants."/>
          <p:cNvSpPr txBox="1"/>
          <p:nvPr/>
        </p:nvSpPr>
        <p:spPr>
          <a:xfrm>
            <a:off x="13150056" y="11223425"/>
            <a:ext cx="4439444" cy="1581548"/>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lnSpc>
                <a:spcPct val="100000"/>
              </a:lnSpc>
              <a:spcBef>
                <a:spcPts val="0"/>
              </a:spcBef>
              <a:defRPr sz="2100">
                <a:solidFill>
                  <a:srgbClr val="FFFFFF"/>
                </a:solidFill>
              </a:defRPr>
            </a:lvl1pPr>
          </a:lstStyle>
          <a:p>
            <a:pPr/>
            <a:r>
              <a:t>Élimination d’informations qui ne contribuent pas aux objectifs d’apprentissage et qui peuvent surcharger la mémoire de travail des apprenants.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2" name="27a9322a7af234fedd76934841747e21_oxydoreduction.jpg" descr="27a9322a7af234fedd76934841747e21_oxydoreduction.jpg"/>
          <p:cNvPicPr>
            <a:picLocks noChangeAspect="1"/>
          </p:cNvPicPr>
          <p:nvPr>
            <p:ph type="pic" idx="13"/>
          </p:nvPr>
        </p:nvPicPr>
        <p:blipFill>
          <a:blip r:embed="rId2">
            <a:extLst/>
          </a:blip>
          <a:srcRect l="12392" t="1050" r="42422" b="5093"/>
          <a:stretch>
            <a:fillRect/>
          </a:stretch>
        </p:blipFill>
        <p:spPr>
          <a:xfrm>
            <a:off x="13588929" y="3298959"/>
            <a:ext cx="8255072" cy="8255037"/>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5"/>
                  <a:pt x="2881" y="3016"/>
                </a:cubicBezTo>
                <a:cubicBezTo>
                  <a:pt x="-961" y="7037"/>
                  <a:pt x="-961" y="13557"/>
                  <a:pt x="2881" y="17579"/>
                </a:cubicBezTo>
                <a:cubicBezTo>
                  <a:pt x="6724" y="21600"/>
                  <a:pt x="12954" y="21600"/>
                  <a:pt x="16797" y="17579"/>
                </a:cubicBezTo>
                <a:cubicBezTo>
                  <a:pt x="20639" y="13557"/>
                  <a:pt x="20639" y="7037"/>
                  <a:pt x="16797" y="3016"/>
                </a:cubicBezTo>
                <a:cubicBezTo>
                  <a:pt x="14875" y="1005"/>
                  <a:pt x="12357" y="0"/>
                  <a:pt x="9839" y="0"/>
                </a:cubicBezTo>
                <a:close/>
              </a:path>
            </a:pathLst>
          </a:custGeom>
        </p:spPr>
      </p:pic>
      <p:sp>
        <p:nvSpPr>
          <p:cNvPr id="363" name="1- Planification cinématographique…"/>
          <p:cNvSpPr/>
          <p:nvPr>
            <p:ph type="body" sz="half" idx="1"/>
          </p:nvPr>
        </p:nvSpPr>
        <p:spPr>
          <a:xfrm>
            <a:off x="2539999" y="5494490"/>
            <a:ext cx="9976594" cy="7535665"/>
          </a:xfrm>
          <a:prstGeom prst="rect">
            <a:avLst/>
          </a:prstGeom>
        </p:spPr>
        <p:txBody>
          <a:bodyPr/>
          <a:lstStyle/>
          <a:p>
            <a:pPr algn="l" defTabSz="457200">
              <a:lnSpc>
                <a:spcPct val="100000"/>
              </a:lnSpc>
              <a:spcBef>
                <a:spcPts val="0"/>
              </a:spcBef>
              <a:defRPr sz="4340"/>
            </a:pPr>
            <a:r>
              <a:t>1- Planification cinématographique</a:t>
            </a:r>
          </a:p>
          <a:p>
            <a:pPr algn="l" defTabSz="457200">
              <a:lnSpc>
                <a:spcPct val="100000"/>
              </a:lnSpc>
              <a:spcBef>
                <a:spcPts val="0"/>
              </a:spcBef>
              <a:defRPr sz="4340"/>
            </a:pPr>
            <a:r>
              <a:t>2- Scénario</a:t>
            </a:r>
          </a:p>
          <a:p>
            <a:pPr algn="l" defTabSz="457200">
              <a:lnSpc>
                <a:spcPct val="100000"/>
              </a:lnSpc>
              <a:spcBef>
                <a:spcPts val="0"/>
              </a:spcBef>
              <a:defRPr sz="4340"/>
            </a:pPr>
            <a:r>
              <a:t>3- Storyboard (scénarimage)</a:t>
            </a:r>
          </a:p>
          <a:p>
            <a:pPr algn="l" defTabSz="457200">
              <a:lnSpc>
                <a:spcPct val="100000"/>
              </a:lnSpc>
              <a:spcBef>
                <a:spcPts val="0"/>
              </a:spcBef>
              <a:defRPr sz="4340"/>
            </a:pPr>
            <a:r>
              <a:t>4- Collecte des images, des vidéos, etc</a:t>
            </a:r>
          </a:p>
          <a:p>
            <a:pPr algn="l" defTabSz="457200">
              <a:lnSpc>
                <a:spcPct val="60000"/>
              </a:lnSpc>
              <a:spcBef>
                <a:spcPts val="0"/>
              </a:spcBef>
              <a:defRPr sz="4340"/>
            </a:pPr>
            <a:r>
              <a:t>* </a:t>
            </a:r>
            <a:r>
              <a:rPr sz="2340"/>
              <a:t>Nous ne filmons pas nécessairement les séquences vidéo dans l’ordre où elles sont montées dans les capsules</a:t>
            </a:r>
            <a:r>
              <a:t>.</a:t>
            </a:r>
          </a:p>
          <a:p>
            <a:pPr algn="l" defTabSz="457200">
              <a:lnSpc>
                <a:spcPct val="60000"/>
              </a:lnSpc>
              <a:spcBef>
                <a:spcPts val="0"/>
              </a:spcBef>
              <a:defRPr sz="4340"/>
            </a:pPr>
          </a:p>
          <a:p>
            <a:pPr algn="l" defTabSz="457200">
              <a:lnSpc>
                <a:spcPct val="100000"/>
              </a:lnSpc>
              <a:spcBef>
                <a:spcPts val="0"/>
              </a:spcBef>
              <a:defRPr sz="4340"/>
            </a:pPr>
            <a:r>
              <a:t>4- Enregistrement des voix </a:t>
            </a:r>
          </a:p>
          <a:p>
            <a:pPr algn="l" defTabSz="457200">
              <a:lnSpc>
                <a:spcPct val="100000"/>
              </a:lnSpc>
              <a:spcBef>
                <a:spcPts val="0"/>
              </a:spcBef>
              <a:defRPr sz="2340"/>
            </a:pPr>
            <a:r>
              <a:t>* attention aux sons parasites</a:t>
            </a:r>
          </a:p>
          <a:p>
            <a:pPr algn="l" defTabSz="457200">
              <a:lnSpc>
                <a:spcPct val="100000"/>
              </a:lnSpc>
              <a:spcBef>
                <a:spcPts val="0"/>
              </a:spcBef>
              <a:defRPr sz="4340"/>
            </a:pPr>
            <a:r>
              <a:t>5- Montage</a:t>
            </a:r>
          </a:p>
          <a:p>
            <a:pPr algn="l" defTabSz="457200">
              <a:lnSpc>
                <a:spcPct val="100000"/>
              </a:lnSpc>
              <a:spcBef>
                <a:spcPts val="0"/>
              </a:spcBef>
              <a:defRPr sz="4340"/>
            </a:pPr>
            <a:r>
              <a:t>6- Distribution </a:t>
            </a:r>
          </a:p>
          <a:p>
            <a:pPr algn="l" defTabSz="457200">
              <a:lnSpc>
                <a:spcPct val="90000"/>
              </a:lnSpc>
              <a:spcBef>
                <a:spcPts val="0"/>
              </a:spcBef>
              <a:defRPr sz="2340"/>
            </a:pPr>
            <a:r>
              <a:t>(Youtube, Viméo, Itunes U, Didacti …)</a:t>
            </a:r>
          </a:p>
          <a:p>
            <a:pPr algn="l" defTabSz="457200">
              <a:lnSpc>
                <a:spcPct val="100000"/>
              </a:lnSpc>
              <a:spcBef>
                <a:spcPts val="0"/>
              </a:spcBef>
              <a:defRPr sz="4340"/>
            </a:pPr>
          </a:p>
        </p:txBody>
      </p:sp>
      <p:sp>
        <p:nvSpPr>
          <p:cNvPr id="364" name="Cercle"/>
          <p:cNvSpPr/>
          <p:nvPr>
            <p:ph type="body" idx="14"/>
          </p:nvPr>
        </p:nvSpPr>
        <p:spPr>
          <a:prstGeom prst="ellipse">
            <a:avLst/>
          </a:prstGeom>
        </p:spPr>
        <p:txBody>
          <a:bodyPr/>
          <a:lstStyle/>
          <a:p>
            <a:pPr algn="r">
              <a:defRPr>
                <a:solidFill>
                  <a:srgbClr val="FFFFFF"/>
                </a:solidFill>
              </a:defRPr>
            </a:pPr>
          </a:p>
        </p:txBody>
      </p:sp>
      <p:sp>
        <p:nvSpPr>
          <p:cNvPr id="365" name="Numéro de diapositive"/>
          <p:cNvSpPr/>
          <p:nvPr>
            <p:ph type="sldNum" sz="quarter" idx="2"/>
          </p:nvPr>
        </p:nvSpPr>
        <p:spPr>
          <a:xfrm>
            <a:off x="23443501" y="587771"/>
            <a:ext cx="229617" cy="482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6" name="IMPORTANCE DE LA PLANIFICATION"/>
          <p:cNvSpPr/>
          <p:nvPr>
            <p:ph type="title"/>
          </p:nvPr>
        </p:nvSpPr>
        <p:spPr>
          <a:xfrm>
            <a:off x="2489199" y="1741622"/>
            <a:ext cx="12475353" cy="3559176"/>
          </a:xfrm>
          <a:prstGeom prst="rect">
            <a:avLst/>
          </a:prstGeom>
        </p:spPr>
        <p:txBody>
          <a:bodyPr/>
          <a:lstStyle>
            <a:lvl1pPr algn="l">
              <a:defRPr sz="10400"/>
            </a:lvl1pPr>
          </a:lstStyle>
          <a:p>
            <a:pPr/>
            <a:r>
              <a:t>IMPORTANCE DE LA PLANIFICATION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APPLICATIONS…"/>
          <p:cNvSpPr/>
          <p:nvPr>
            <p:ph type="title"/>
          </p:nvPr>
        </p:nvSpPr>
        <p:spPr>
          <a:prstGeom prst="rect">
            <a:avLst/>
          </a:prstGeom>
        </p:spPr>
        <p:txBody>
          <a:bodyPr/>
          <a:lstStyle/>
          <a:p>
            <a:pPr>
              <a:defRPr sz="9600"/>
            </a:pPr>
            <a:r>
              <a:t>APPLICATIONS</a:t>
            </a:r>
          </a:p>
          <a:p>
            <a:pPr>
              <a:defRPr sz="7400"/>
            </a:pPr>
            <a:r>
              <a:t>CAPTURE D'ÉCRAN</a:t>
            </a:r>
          </a:p>
        </p:txBody>
      </p:sp>
      <p:sp>
        <p:nvSpPr>
          <p:cNvPr id="369" name="IPAD ( RÉGLAGES)…"/>
          <p:cNvSpPr/>
          <p:nvPr>
            <p:ph type="body" sz="quarter" idx="1"/>
          </p:nvPr>
        </p:nvSpPr>
        <p:spPr>
          <a:prstGeom prst="rect">
            <a:avLst/>
          </a:prstGeom>
        </p:spPr>
        <p:txBody>
          <a:bodyPr/>
          <a:lstStyle/>
          <a:p>
            <a:pPr/>
            <a:r>
              <a:t>IPAD ( RÉGLAGES)</a:t>
            </a:r>
          </a:p>
          <a:p>
            <a:pPr/>
            <a:r>
              <a:t>       vidéo Youtube (Documents)</a:t>
            </a:r>
          </a:p>
          <a:p>
            <a:pPr/>
            <a:r>
              <a:t>SHOW ME</a:t>
            </a:r>
          </a:p>
          <a:p>
            <a:pPr/>
            <a:r>
              <a:t>EDUCREATION</a:t>
            </a:r>
          </a:p>
        </p:txBody>
      </p:sp>
      <p:pic>
        <p:nvPicPr>
          <p:cNvPr id="370" name="Image" descr="Image"/>
          <p:cNvPicPr>
            <a:picLocks noChangeAspect="1"/>
          </p:cNvPicPr>
          <p:nvPr>
            <p:ph type="pic" idx="14"/>
          </p:nvPr>
        </p:nvPicPr>
        <p:blipFill>
          <a:blip r:embed="rId2">
            <a:extLst/>
          </a:blip>
          <a:srcRect l="0" t="0" r="0" b="0"/>
          <a:stretch>
            <a:fillRect/>
          </a:stretch>
        </p:blipFill>
        <p:spPr>
          <a:xfrm>
            <a:off x="15410743" y="3483352"/>
            <a:ext cx="4794040" cy="9678628"/>
          </a:xfrm>
          <a:prstGeom prst="rect">
            <a:avLst/>
          </a:prstGeom>
        </p:spPr>
      </p:pic>
      <p:pic>
        <p:nvPicPr>
          <p:cNvPr id="371" name="th.jpeg" descr="th.jpeg"/>
          <p:cNvPicPr>
            <a:picLocks noChangeAspect="1"/>
          </p:cNvPicPr>
          <p:nvPr>
            <p:ph type="pic" idx="15"/>
          </p:nvPr>
        </p:nvPicPr>
        <p:blipFill>
          <a:blip r:embed="rId3">
            <a:extLst/>
          </a:blip>
          <a:srcRect l="27750" t="0" r="27749" b="0"/>
          <a:stretch>
            <a:fillRect/>
          </a:stretch>
        </p:blipFill>
        <p:spPr>
          <a:xfrm>
            <a:off x="15667658" y="3873899"/>
            <a:ext cx="4280298" cy="88973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7" y="0"/>
                </a:moveTo>
                <a:cubicBezTo>
                  <a:pt x="336" y="75"/>
                  <a:pt x="241" y="155"/>
                  <a:pt x="174" y="243"/>
                </a:cubicBezTo>
                <a:cubicBezTo>
                  <a:pt x="88" y="374"/>
                  <a:pt x="44" y="502"/>
                  <a:pt x="22" y="657"/>
                </a:cubicBezTo>
                <a:cubicBezTo>
                  <a:pt x="0" y="813"/>
                  <a:pt x="0" y="996"/>
                  <a:pt x="0" y="1239"/>
                </a:cubicBezTo>
                <a:lnTo>
                  <a:pt x="0" y="20341"/>
                </a:lnTo>
                <a:cubicBezTo>
                  <a:pt x="0" y="20588"/>
                  <a:pt x="0" y="20772"/>
                  <a:pt x="22" y="20928"/>
                </a:cubicBezTo>
                <a:cubicBezTo>
                  <a:pt x="44" y="21085"/>
                  <a:pt x="88" y="21214"/>
                  <a:pt x="174" y="21345"/>
                </a:cubicBezTo>
                <a:cubicBezTo>
                  <a:pt x="245" y="21438"/>
                  <a:pt x="349" y="21522"/>
                  <a:pt x="469" y="21600"/>
                </a:cubicBezTo>
                <a:lnTo>
                  <a:pt x="21131" y="21600"/>
                </a:lnTo>
                <a:cubicBezTo>
                  <a:pt x="21251" y="21522"/>
                  <a:pt x="21355" y="21438"/>
                  <a:pt x="21426" y="21345"/>
                </a:cubicBezTo>
                <a:cubicBezTo>
                  <a:pt x="21512" y="21214"/>
                  <a:pt x="21556" y="21085"/>
                  <a:pt x="21578" y="20928"/>
                </a:cubicBezTo>
                <a:cubicBezTo>
                  <a:pt x="21600" y="20772"/>
                  <a:pt x="21600" y="20588"/>
                  <a:pt x="21600" y="20341"/>
                </a:cubicBezTo>
                <a:lnTo>
                  <a:pt x="21600" y="1239"/>
                </a:lnTo>
                <a:cubicBezTo>
                  <a:pt x="21600" y="996"/>
                  <a:pt x="21600" y="813"/>
                  <a:pt x="21578" y="657"/>
                </a:cubicBezTo>
                <a:cubicBezTo>
                  <a:pt x="21556" y="502"/>
                  <a:pt x="21512" y="374"/>
                  <a:pt x="21426" y="243"/>
                </a:cubicBezTo>
                <a:cubicBezTo>
                  <a:pt x="21360" y="155"/>
                  <a:pt x="21264" y="75"/>
                  <a:pt x="21153" y="0"/>
                </a:cubicBezTo>
                <a:lnTo>
                  <a:pt x="16757" y="0"/>
                </a:lnTo>
                <a:cubicBezTo>
                  <a:pt x="16700" y="75"/>
                  <a:pt x="16616" y="144"/>
                  <a:pt x="16501" y="202"/>
                </a:cubicBezTo>
                <a:cubicBezTo>
                  <a:pt x="16302" y="304"/>
                  <a:pt x="16024" y="376"/>
                  <a:pt x="15714" y="388"/>
                </a:cubicBezTo>
                <a:cubicBezTo>
                  <a:pt x="15626" y="392"/>
                  <a:pt x="15572" y="391"/>
                  <a:pt x="15568" y="391"/>
                </a:cubicBezTo>
                <a:lnTo>
                  <a:pt x="11077" y="391"/>
                </a:lnTo>
                <a:lnTo>
                  <a:pt x="10523" y="391"/>
                </a:lnTo>
                <a:lnTo>
                  <a:pt x="6032" y="391"/>
                </a:lnTo>
                <a:cubicBezTo>
                  <a:pt x="6028" y="391"/>
                  <a:pt x="5972" y="392"/>
                  <a:pt x="5884" y="388"/>
                </a:cubicBezTo>
                <a:cubicBezTo>
                  <a:pt x="5574" y="376"/>
                  <a:pt x="5296" y="304"/>
                  <a:pt x="5097" y="202"/>
                </a:cubicBezTo>
                <a:cubicBezTo>
                  <a:pt x="4982" y="144"/>
                  <a:pt x="4898" y="75"/>
                  <a:pt x="4841" y="0"/>
                </a:cubicBezTo>
                <a:lnTo>
                  <a:pt x="447" y="0"/>
                </a:lnTo>
                <a:close/>
              </a:path>
            </a:pathLst>
          </a:custGeom>
        </p:spPr>
      </p:pic>
      <p:pic>
        <p:nvPicPr>
          <p:cNvPr id="372" name="ios12-iphone-x-screen-record-animation.gif" descr="ios12-iphone-x-screen-record-animation.gif"/>
          <p:cNvPicPr>
            <a:picLocks noChangeAspect="0"/>
          </p:cNvPicPr>
          <p:nvPr>
            <p:ph type="pic" idx="17"/>
          </p:nvPr>
        </p:nvPicPr>
        <p:blipFill>
          <a:blip r:embed="rId4">
            <a:extLst/>
          </a:blip>
          <a:stretch>
            <a:fillRect/>
          </a:stretch>
        </p:blipFill>
        <p:spPr>
          <a:xfrm>
            <a:off x="12287705" y="2365495"/>
            <a:ext cx="4471545" cy="8985010"/>
          </a:xfrm>
          <a:prstGeom prst="rect">
            <a:avLst/>
          </a:prstGeom>
        </p:spPr>
      </p:pic>
      <p:pic>
        <p:nvPicPr>
          <p:cNvPr id="373" name="Image" descr="Image"/>
          <p:cNvPicPr>
            <a:picLocks noChangeAspect="1"/>
          </p:cNvPicPr>
          <p:nvPr/>
        </p:nvPicPr>
        <p:blipFill>
          <a:blip r:embed="rId2">
            <a:extLst/>
          </a:blip>
          <a:srcRect l="0" t="0" r="0" b="0"/>
          <a:stretch>
            <a:fillRect/>
          </a:stretch>
        </p:blipFill>
        <p:spPr>
          <a:xfrm>
            <a:off x="19198594" y="2057317"/>
            <a:ext cx="4330337" cy="8742464"/>
          </a:xfrm>
          <a:prstGeom prst="rect">
            <a:avLst/>
          </a:prstGeom>
          <a:ln w="12700">
            <a:miter lim="400000"/>
          </a:ln>
          <a:effectLst>
            <a:outerShdw sx="100000" sy="100000" kx="0" ky="0" algn="b" rotWithShape="0" blurRad="622300" dist="0" dir="0">
              <a:srgbClr val="000000">
                <a:alpha val="50000"/>
              </a:srgbClr>
            </a:outerShdw>
          </a:effectLst>
        </p:spPr>
      </p:pic>
      <p:pic>
        <p:nvPicPr>
          <p:cNvPr id="374" name="th.jpeg" descr="th.jpeg"/>
          <p:cNvPicPr>
            <a:picLocks noChangeAspect="1"/>
          </p:cNvPicPr>
          <p:nvPr/>
        </p:nvPicPr>
        <p:blipFill>
          <a:blip r:embed="rId5">
            <a:extLst/>
          </a:blip>
          <a:srcRect l="25908" t="0" r="25907" b="1"/>
          <a:stretch>
            <a:fillRect/>
          </a:stretch>
        </p:blipFill>
        <p:spPr>
          <a:xfrm>
            <a:off x="19439929" y="2516868"/>
            <a:ext cx="3847704" cy="7823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 y="0"/>
                </a:moveTo>
                <a:cubicBezTo>
                  <a:pt x="179" y="2"/>
                  <a:pt x="175" y="4"/>
                  <a:pt x="174" y="7"/>
                </a:cubicBezTo>
                <a:cubicBezTo>
                  <a:pt x="88" y="141"/>
                  <a:pt x="44" y="271"/>
                  <a:pt x="22" y="430"/>
                </a:cubicBezTo>
                <a:cubicBezTo>
                  <a:pt x="0" y="589"/>
                  <a:pt x="0" y="776"/>
                  <a:pt x="0" y="1025"/>
                </a:cubicBezTo>
                <a:lnTo>
                  <a:pt x="0" y="20555"/>
                </a:lnTo>
                <a:cubicBezTo>
                  <a:pt x="0" y="20807"/>
                  <a:pt x="0" y="20996"/>
                  <a:pt x="22" y="21156"/>
                </a:cubicBezTo>
                <a:cubicBezTo>
                  <a:pt x="44" y="21316"/>
                  <a:pt x="88" y="21447"/>
                  <a:pt x="174" y="21581"/>
                </a:cubicBezTo>
                <a:cubicBezTo>
                  <a:pt x="179" y="21588"/>
                  <a:pt x="187" y="21594"/>
                  <a:pt x="192" y="21600"/>
                </a:cubicBezTo>
                <a:lnTo>
                  <a:pt x="21408" y="21600"/>
                </a:lnTo>
                <a:cubicBezTo>
                  <a:pt x="21413" y="21594"/>
                  <a:pt x="21421" y="21588"/>
                  <a:pt x="21426" y="21581"/>
                </a:cubicBezTo>
                <a:cubicBezTo>
                  <a:pt x="21512" y="21447"/>
                  <a:pt x="21556" y="21316"/>
                  <a:pt x="21578" y="21156"/>
                </a:cubicBezTo>
                <a:cubicBezTo>
                  <a:pt x="21600" y="20996"/>
                  <a:pt x="21600" y="20807"/>
                  <a:pt x="21600" y="20555"/>
                </a:cubicBezTo>
                <a:lnTo>
                  <a:pt x="21600" y="1025"/>
                </a:lnTo>
                <a:cubicBezTo>
                  <a:pt x="21600" y="776"/>
                  <a:pt x="21600" y="589"/>
                  <a:pt x="21578" y="430"/>
                </a:cubicBezTo>
                <a:cubicBezTo>
                  <a:pt x="21556" y="271"/>
                  <a:pt x="21512" y="141"/>
                  <a:pt x="21426" y="7"/>
                </a:cubicBezTo>
                <a:cubicBezTo>
                  <a:pt x="21425" y="4"/>
                  <a:pt x="21421" y="2"/>
                  <a:pt x="21420" y="0"/>
                </a:cubicBezTo>
                <a:lnTo>
                  <a:pt x="16422" y="0"/>
                </a:lnTo>
                <a:cubicBezTo>
                  <a:pt x="16231" y="84"/>
                  <a:pt x="15986" y="144"/>
                  <a:pt x="15714" y="155"/>
                </a:cubicBezTo>
                <a:cubicBezTo>
                  <a:pt x="15626" y="158"/>
                  <a:pt x="15572" y="158"/>
                  <a:pt x="15567" y="158"/>
                </a:cubicBezTo>
                <a:lnTo>
                  <a:pt x="11077" y="158"/>
                </a:lnTo>
                <a:lnTo>
                  <a:pt x="10523" y="158"/>
                </a:lnTo>
                <a:lnTo>
                  <a:pt x="6033" y="158"/>
                </a:lnTo>
                <a:cubicBezTo>
                  <a:pt x="6028" y="158"/>
                  <a:pt x="5974" y="158"/>
                  <a:pt x="5886" y="155"/>
                </a:cubicBezTo>
                <a:cubicBezTo>
                  <a:pt x="5614" y="144"/>
                  <a:pt x="5369" y="84"/>
                  <a:pt x="5178" y="0"/>
                </a:cubicBezTo>
                <a:lnTo>
                  <a:pt x="180" y="0"/>
                </a:lnTo>
                <a:close/>
              </a:path>
            </a:pathLst>
          </a:custGeom>
          <a:ln w="12700">
            <a:miter lim="400000"/>
          </a:ln>
        </p:spPr>
      </p:pic>
      <p:sp>
        <p:nvSpPr>
          <p:cNvPr id="375" name="Numéro de diapositive"/>
          <p:cNvSpPr/>
          <p:nvPr>
            <p:ph type="sldNum" sz="quarter" idx="2"/>
          </p:nvPr>
        </p:nvSpPr>
        <p:spPr>
          <a:xfrm>
            <a:off x="23443501" y="587771"/>
            <a:ext cx="229617" cy="482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6" name="Cercle"/>
          <p:cNvSpPr/>
          <p:nvPr/>
        </p:nvSpPr>
        <p:spPr>
          <a:xfrm>
            <a:off x="23111824" y="382587"/>
            <a:ext cx="892970" cy="892970"/>
          </a:xfrm>
          <a:prstGeom prst="ellipse">
            <a:avLst/>
          </a:prstGeom>
          <a:solidFill>
            <a:srgbClr val="EF286C"/>
          </a:solidFill>
          <a:ln w="12700">
            <a:miter lim="400000"/>
          </a:ln>
        </p:spPr>
        <p:txBody>
          <a:bodyPr lIns="0" tIns="0" rIns="0" bIns="0" anchor="ctr"/>
          <a:lstStyle/>
          <a:p>
            <a:pPr algn="r">
              <a:defRPr>
                <a:solidFill>
                  <a:srgbClr val="FFFFFF"/>
                </a:solidFill>
              </a:defRPr>
            </a:pPr>
          </a:p>
        </p:txBody>
      </p:sp>
      <p:sp>
        <p:nvSpPr>
          <p:cNvPr id="377" name="Texte"/>
          <p:cNvSpPr/>
          <p:nvPr/>
        </p:nvSpPr>
        <p:spPr>
          <a:xfrm>
            <a:off x="23443501" y="587771"/>
            <a:ext cx="229617" cy="482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80000"/>
              </a:lnSpc>
              <a:spcBef>
                <a:spcPts val="0"/>
              </a:spcBef>
              <a:defRPr sz="2800">
                <a:solidFill>
                  <a:srgbClr val="FFFFFF"/>
                </a:solidFill>
                <a:latin typeface="+mn-lt"/>
                <a:ea typeface="+mn-ea"/>
                <a:cs typeface="+mn-cs"/>
                <a:sym typeface="Avenir Next Demi Bold"/>
              </a:defRPr>
            </a:lvl1pPr>
          </a:lstStyle>
          <a:p>
            <a:pPr/>
            <a:fld id="{86CB4B4D-7CA3-9044-876B-883B54F8677D}" type="slidenum"/>
          </a:p>
        </p:txBody>
      </p:sp>
      <p:sp>
        <p:nvSpPr>
          <p:cNvPr id="378" name="Crâne"/>
          <p:cNvSpPr/>
          <p:nvPr/>
        </p:nvSpPr>
        <p:spPr>
          <a:xfrm>
            <a:off x="2515364" y="6209744"/>
            <a:ext cx="625222" cy="892970"/>
          </a:xfrm>
          <a:custGeom>
            <a:avLst/>
            <a:gdLst/>
            <a:ahLst/>
            <a:cxnLst>
              <a:cxn ang="0">
                <a:pos x="wd2" y="hd2"/>
              </a:cxn>
              <a:cxn ang="5400000">
                <a:pos x="wd2" y="hd2"/>
              </a:cxn>
              <a:cxn ang="10800000">
                <a:pos x="wd2" y="hd2"/>
              </a:cxn>
              <a:cxn ang="16200000">
                <a:pos x="wd2" y="hd2"/>
              </a:cxn>
            </a:cxnLst>
            <a:rect l="0" t="0" r="r" b="b"/>
            <a:pathLst>
              <a:path w="21241" h="21547" fill="norm" stroke="1" extrusionOk="0">
                <a:moveTo>
                  <a:pt x="10621" y="0"/>
                </a:moveTo>
                <a:cubicBezTo>
                  <a:pt x="8452" y="0"/>
                  <a:pt x="6450" y="505"/>
                  <a:pt x="4985" y="1420"/>
                </a:cubicBezTo>
                <a:cubicBezTo>
                  <a:pt x="3496" y="2351"/>
                  <a:pt x="2676" y="3652"/>
                  <a:pt x="2676" y="5082"/>
                </a:cubicBezTo>
                <a:cubicBezTo>
                  <a:pt x="2676" y="6422"/>
                  <a:pt x="3143" y="6794"/>
                  <a:pt x="4370" y="7570"/>
                </a:cubicBezTo>
                <a:cubicBezTo>
                  <a:pt x="4340" y="7270"/>
                  <a:pt x="4246" y="7098"/>
                  <a:pt x="4021" y="6689"/>
                </a:cubicBezTo>
                <a:cubicBezTo>
                  <a:pt x="3978" y="6612"/>
                  <a:pt x="3931" y="6527"/>
                  <a:pt x="3879" y="6433"/>
                </a:cubicBezTo>
                <a:cubicBezTo>
                  <a:pt x="3439" y="5619"/>
                  <a:pt x="3776" y="4807"/>
                  <a:pt x="3791" y="4773"/>
                </a:cubicBezTo>
                <a:lnTo>
                  <a:pt x="4155" y="4851"/>
                </a:lnTo>
                <a:lnTo>
                  <a:pt x="4521" y="4929"/>
                </a:lnTo>
                <a:cubicBezTo>
                  <a:pt x="4518" y="4936"/>
                  <a:pt x="4245" y="5601"/>
                  <a:pt x="4590" y="6237"/>
                </a:cubicBezTo>
                <a:cubicBezTo>
                  <a:pt x="4640" y="6331"/>
                  <a:pt x="4687" y="6414"/>
                  <a:pt x="4729" y="6491"/>
                </a:cubicBezTo>
                <a:cubicBezTo>
                  <a:pt x="5021" y="7020"/>
                  <a:pt x="5143" y="7240"/>
                  <a:pt x="5143" y="7835"/>
                </a:cubicBezTo>
                <a:cubicBezTo>
                  <a:pt x="5143" y="8142"/>
                  <a:pt x="5028" y="8416"/>
                  <a:pt x="4918" y="8681"/>
                </a:cubicBezTo>
                <a:cubicBezTo>
                  <a:pt x="4785" y="8999"/>
                  <a:pt x="4670" y="9274"/>
                  <a:pt x="4760" y="9569"/>
                </a:cubicBezTo>
                <a:cubicBezTo>
                  <a:pt x="4915" y="10082"/>
                  <a:pt x="5546" y="10399"/>
                  <a:pt x="6042" y="10399"/>
                </a:cubicBezTo>
                <a:cubicBezTo>
                  <a:pt x="7019" y="10399"/>
                  <a:pt x="7441" y="11009"/>
                  <a:pt x="7573" y="11479"/>
                </a:cubicBezTo>
                <a:lnTo>
                  <a:pt x="8480" y="11479"/>
                </a:lnTo>
                <a:lnTo>
                  <a:pt x="8480" y="10919"/>
                </a:lnTo>
                <a:lnTo>
                  <a:pt x="9243" y="10919"/>
                </a:lnTo>
                <a:lnTo>
                  <a:pt x="9243" y="11479"/>
                </a:lnTo>
                <a:lnTo>
                  <a:pt x="10238" y="11479"/>
                </a:lnTo>
                <a:lnTo>
                  <a:pt x="10238" y="10919"/>
                </a:lnTo>
                <a:lnTo>
                  <a:pt x="11001" y="10919"/>
                </a:lnTo>
                <a:lnTo>
                  <a:pt x="11001" y="11479"/>
                </a:lnTo>
                <a:lnTo>
                  <a:pt x="11999" y="11479"/>
                </a:lnTo>
                <a:lnTo>
                  <a:pt x="11999" y="10919"/>
                </a:lnTo>
                <a:lnTo>
                  <a:pt x="12760" y="10919"/>
                </a:lnTo>
                <a:lnTo>
                  <a:pt x="12760" y="11479"/>
                </a:lnTo>
                <a:lnTo>
                  <a:pt x="13669" y="11479"/>
                </a:lnTo>
                <a:cubicBezTo>
                  <a:pt x="13801" y="11009"/>
                  <a:pt x="14223" y="10399"/>
                  <a:pt x="15200" y="10399"/>
                </a:cubicBezTo>
                <a:cubicBezTo>
                  <a:pt x="15696" y="10399"/>
                  <a:pt x="16327" y="10082"/>
                  <a:pt x="16482" y="9569"/>
                </a:cubicBezTo>
                <a:cubicBezTo>
                  <a:pt x="16572" y="9274"/>
                  <a:pt x="16457" y="8999"/>
                  <a:pt x="16324" y="8681"/>
                </a:cubicBezTo>
                <a:cubicBezTo>
                  <a:pt x="16214" y="8416"/>
                  <a:pt x="16099" y="8142"/>
                  <a:pt x="16099" y="7835"/>
                </a:cubicBezTo>
                <a:cubicBezTo>
                  <a:pt x="16099" y="7239"/>
                  <a:pt x="16219" y="7020"/>
                  <a:pt x="16511" y="6491"/>
                </a:cubicBezTo>
                <a:cubicBezTo>
                  <a:pt x="16553" y="6414"/>
                  <a:pt x="16599" y="6331"/>
                  <a:pt x="16650" y="6237"/>
                </a:cubicBezTo>
                <a:cubicBezTo>
                  <a:pt x="16994" y="5601"/>
                  <a:pt x="16724" y="4936"/>
                  <a:pt x="16721" y="4929"/>
                </a:cubicBezTo>
                <a:lnTo>
                  <a:pt x="17451" y="4773"/>
                </a:lnTo>
                <a:cubicBezTo>
                  <a:pt x="17466" y="4807"/>
                  <a:pt x="17804" y="5619"/>
                  <a:pt x="17362" y="6433"/>
                </a:cubicBezTo>
                <a:cubicBezTo>
                  <a:pt x="17311" y="6527"/>
                  <a:pt x="17264" y="6611"/>
                  <a:pt x="17221" y="6688"/>
                </a:cubicBezTo>
                <a:cubicBezTo>
                  <a:pt x="16996" y="7097"/>
                  <a:pt x="16901" y="7270"/>
                  <a:pt x="16872" y="7570"/>
                </a:cubicBezTo>
                <a:cubicBezTo>
                  <a:pt x="18099" y="6794"/>
                  <a:pt x="18566" y="6422"/>
                  <a:pt x="18566" y="5082"/>
                </a:cubicBezTo>
                <a:cubicBezTo>
                  <a:pt x="18566" y="3652"/>
                  <a:pt x="17744" y="2352"/>
                  <a:pt x="16255" y="1420"/>
                </a:cubicBezTo>
                <a:cubicBezTo>
                  <a:pt x="14790" y="505"/>
                  <a:pt x="12790" y="0"/>
                  <a:pt x="10621" y="0"/>
                </a:cubicBezTo>
                <a:close/>
                <a:moveTo>
                  <a:pt x="7922" y="5910"/>
                </a:moveTo>
                <a:cubicBezTo>
                  <a:pt x="10338" y="5910"/>
                  <a:pt x="9900" y="7158"/>
                  <a:pt x="9461" y="7626"/>
                </a:cubicBezTo>
                <a:cubicBezTo>
                  <a:pt x="9021" y="8094"/>
                  <a:pt x="7592" y="9302"/>
                  <a:pt x="6384" y="8054"/>
                </a:cubicBezTo>
                <a:cubicBezTo>
                  <a:pt x="5176" y="6806"/>
                  <a:pt x="6275" y="5910"/>
                  <a:pt x="7922" y="5910"/>
                </a:cubicBezTo>
                <a:close/>
                <a:moveTo>
                  <a:pt x="13319" y="5910"/>
                </a:moveTo>
                <a:cubicBezTo>
                  <a:pt x="14966" y="5910"/>
                  <a:pt x="16063" y="6806"/>
                  <a:pt x="14855" y="8054"/>
                </a:cubicBezTo>
                <a:cubicBezTo>
                  <a:pt x="13647" y="9302"/>
                  <a:pt x="12220" y="8094"/>
                  <a:pt x="11781" y="7626"/>
                </a:cubicBezTo>
                <a:cubicBezTo>
                  <a:pt x="11342" y="7158"/>
                  <a:pt x="10904" y="5910"/>
                  <a:pt x="13319" y="5910"/>
                </a:cubicBezTo>
                <a:close/>
                <a:moveTo>
                  <a:pt x="10621" y="8587"/>
                </a:moveTo>
                <a:cubicBezTo>
                  <a:pt x="11915" y="8863"/>
                  <a:pt x="11935" y="9797"/>
                  <a:pt x="11568" y="10103"/>
                </a:cubicBezTo>
                <a:cubicBezTo>
                  <a:pt x="11202" y="10409"/>
                  <a:pt x="10621" y="9935"/>
                  <a:pt x="10621" y="9935"/>
                </a:cubicBezTo>
                <a:cubicBezTo>
                  <a:pt x="10621" y="9935"/>
                  <a:pt x="10040" y="10409"/>
                  <a:pt x="9674" y="10103"/>
                </a:cubicBezTo>
                <a:cubicBezTo>
                  <a:pt x="9307" y="9797"/>
                  <a:pt x="9327" y="8863"/>
                  <a:pt x="10621" y="8587"/>
                </a:cubicBezTo>
                <a:close/>
                <a:moveTo>
                  <a:pt x="5992" y="10937"/>
                </a:moveTo>
                <a:cubicBezTo>
                  <a:pt x="6051" y="12945"/>
                  <a:pt x="6696" y="13311"/>
                  <a:pt x="7391" y="13396"/>
                </a:cubicBezTo>
                <a:cubicBezTo>
                  <a:pt x="8607" y="13545"/>
                  <a:pt x="10601" y="13547"/>
                  <a:pt x="10621" y="13547"/>
                </a:cubicBezTo>
                <a:cubicBezTo>
                  <a:pt x="10641" y="13547"/>
                  <a:pt x="12634" y="13545"/>
                  <a:pt x="13848" y="13396"/>
                </a:cubicBezTo>
                <a:cubicBezTo>
                  <a:pt x="14988" y="13256"/>
                  <a:pt x="15221" y="12164"/>
                  <a:pt x="15250" y="10937"/>
                </a:cubicBezTo>
                <a:cubicBezTo>
                  <a:pt x="15233" y="10938"/>
                  <a:pt x="15215" y="10941"/>
                  <a:pt x="15197" y="10941"/>
                </a:cubicBezTo>
                <a:cubicBezTo>
                  <a:pt x="14628" y="10941"/>
                  <a:pt x="14455" y="11406"/>
                  <a:pt x="14403" y="11637"/>
                </a:cubicBezTo>
                <a:lnTo>
                  <a:pt x="14403" y="12580"/>
                </a:lnTo>
                <a:lnTo>
                  <a:pt x="13640" y="12580"/>
                </a:lnTo>
                <a:lnTo>
                  <a:pt x="13640" y="12020"/>
                </a:lnTo>
                <a:lnTo>
                  <a:pt x="12760" y="12020"/>
                </a:lnTo>
                <a:lnTo>
                  <a:pt x="12760" y="12580"/>
                </a:lnTo>
                <a:lnTo>
                  <a:pt x="11997" y="12580"/>
                </a:lnTo>
                <a:lnTo>
                  <a:pt x="11997" y="12020"/>
                </a:lnTo>
                <a:lnTo>
                  <a:pt x="11001" y="12020"/>
                </a:lnTo>
                <a:lnTo>
                  <a:pt x="11001" y="12580"/>
                </a:lnTo>
                <a:lnTo>
                  <a:pt x="10238" y="12580"/>
                </a:lnTo>
                <a:lnTo>
                  <a:pt x="10238" y="12020"/>
                </a:lnTo>
                <a:lnTo>
                  <a:pt x="9243" y="12020"/>
                </a:lnTo>
                <a:lnTo>
                  <a:pt x="9243" y="12580"/>
                </a:lnTo>
                <a:lnTo>
                  <a:pt x="8480" y="12580"/>
                </a:lnTo>
                <a:lnTo>
                  <a:pt x="8480" y="12020"/>
                </a:lnTo>
                <a:lnTo>
                  <a:pt x="7599" y="12020"/>
                </a:lnTo>
                <a:lnTo>
                  <a:pt x="7599" y="12580"/>
                </a:lnTo>
                <a:lnTo>
                  <a:pt x="6836" y="12580"/>
                </a:lnTo>
                <a:lnTo>
                  <a:pt x="6836" y="11637"/>
                </a:lnTo>
                <a:cubicBezTo>
                  <a:pt x="6785" y="11406"/>
                  <a:pt x="6611" y="10941"/>
                  <a:pt x="6042" y="10941"/>
                </a:cubicBezTo>
                <a:cubicBezTo>
                  <a:pt x="6025" y="10941"/>
                  <a:pt x="6008" y="10938"/>
                  <a:pt x="5992" y="10937"/>
                </a:cubicBezTo>
                <a:close/>
                <a:moveTo>
                  <a:pt x="18724" y="11960"/>
                </a:moveTo>
                <a:cubicBezTo>
                  <a:pt x="18679" y="11960"/>
                  <a:pt x="18630" y="11962"/>
                  <a:pt x="18578" y="11965"/>
                </a:cubicBezTo>
                <a:cubicBezTo>
                  <a:pt x="17773" y="12017"/>
                  <a:pt x="17571" y="12819"/>
                  <a:pt x="16975" y="13190"/>
                </a:cubicBezTo>
                <a:cubicBezTo>
                  <a:pt x="16446" y="13520"/>
                  <a:pt x="3685" y="18765"/>
                  <a:pt x="3126" y="19006"/>
                </a:cubicBezTo>
                <a:cubicBezTo>
                  <a:pt x="2780" y="19156"/>
                  <a:pt x="2366" y="19181"/>
                  <a:pt x="1954" y="19181"/>
                </a:cubicBezTo>
                <a:cubicBezTo>
                  <a:pt x="1744" y="19181"/>
                  <a:pt x="1534" y="19175"/>
                  <a:pt x="1334" y="19175"/>
                </a:cubicBezTo>
                <a:cubicBezTo>
                  <a:pt x="731" y="19175"/>
                  <a:pt x="215" y="19234"/>
                  <a:pt x="37" y="19710"/>
                </a:cubicBezTo>
                <a:cubicBezTo>
                  <a:pt x="-177" y="20284"/>
                  <a:pt x="567" y="20350"/>
                  <a:pt x="1329" y="20802"/>
                </a:cubicBezTo>
                <a:cubicBezTo>
                  <a:pt x="1924" y="21156"/>
                  <a:pt x="1829" y="21547"/>
                  <a:pt x="2523" y="21547"/>
                </a:cubicBezTo>
                <a:cubicBezTo>
                  <a:pt x="2570" y="21547"/>
                  <a:pt x="2622" y="21545"/>
                  <a:pt x="2676" y="21541"/>
                </a:cubicBezTo>
                <a:cubicBezTo>
                  <a:pt x="3480" y="21487"/>
                  <a:pt x="3676" y="20683"/>
                  <a:pt x="4269" y="20310"/>
                </a:cubicBezTo>
                <a:cubicBezTo>
                  <a:pt x="4796" y="19978"/>
                  <a:pt x="17548" y="14736"/>
                  <a:pt x="18109" y="14497"/>
                </a:cubicBezTo>
                <a:cubicBezTo>
                  <a:pt x="18446" y="14353"/>
                  <a:pt x="18847" y="14327"/>
                  <a:pt x="19248" y="14327"/>
                </a:cubicBezTo>
                <a:cubicBezTo>
                  <a:pt x="19480" y="14327"/>
                  <a:pt x="19714" y="14336"/>
                  <a:pt x="19934" y="14336"/>
                </a:cubicBezTo>
                <a:cubicBezTo>
                  <a:pt x="20523" y="14336"/>
                  <a:pt x="21024" y="14272"/>
                  <a:pt x="21202" y="13805"/>
                </a:cubicBezTo>
                <a:cubicBezTo>
                  <a:pt x="21421" y="13232"/>
                  <a:pt x="20676" y="13163"/>
                  <a:pt x="19917" y="12708"/>
                </a:cubicBezTo>
                <a:cubicBezTo>
                  <a:pt x="19323" y="12351"/>
                  <a:pt x="19425" y="11960"/>
                  <a:pt x="18724" y="11960"/>
                </a:cubicBezTo>
                <a:close/>
                <a:moveTo>
                  <a:pt x="2384" y="11965"/>
                </a:moveTo>
                <a:cubicBezTo>
                  <a:pt x="1828" y="12014"/>
                  <a:pt x="1878" y="12376"/>
                  <a:pt x="1324" y="12708"/>
                </a:cubicBezTo>
                <a:cubicBezTo>
                  <a:pt x="566" y="13163"/>
                  <a:pt x="-179" y="13232"/>
                  <a:pt x="40" y="13805"/>
                </a:cubicBezTo>
                <a:cubicBezTo>
                  <a:pt x="399" y="14747"/>
                  <a:pt x="2077" y="14046"/>
                  <a:pt x="3133" y="14497"/>
                </a:cubicBezTo>
                <a:cubicBezTo>
                  <a:pt x="3352" y="14590"/>
                  <a:pt x="5429" y="15447"/>
                  <a:pt x="7913" y="16476"/>
                </a:cubicBezTo>
                <a:cubicBezTo>
                  <a:pt x="8576" y="16201"/>
                  <a:pt x="9270" y="15914"/>
                  <a:pt x="9963" y="15625"/>
                </a:cubicBezTo>
                <a:cubicBezTo>
                  <a:pt x="7086" y="14426"/>
                  <a:pt x="4499" y="13335"/>
                  <a:pt x="4267" y="13190"/>
                </a:cubicBezTo>
                <a:cubicBezTo>
                  <a:pt x="3671" y="12819"/>
                  <a:pt x="3468" y="12017"/>
                  <a:pt x="2664" y="11965"/>
                </a:cubicBezTo>
                <a:cubicBezTo>
                  <a:pt x="2556" y="11958"/>
                  <a:pt x="2464" y="11958"/>
                  <a:pt x="2384" y="11965"/>
                </a:cubicBezTo>
                <a:close/>
                <a:moveTo>
                  <a:pt x="13327" y="17024"/>
                </a:moveTo>
                <a:cubicBezTo>
                  <a:pt x="12662" y="17299"/>
                  <a:pt x="11972" y="17587"/>
                  <a:pt x="11279" y="17875"/>
                </a:cubicBezTo>
                <a:cubicBezTo>
                  <a:pt x="14155" y="19074"/>
                  <a:pt x="16739" y="20164"/>
                  <a:pt x="16970" y="20310"/>
                </a:cubicBezTo>
                <a:cubicBezTo>
                  <a:pt x="17563" y="20683"/>
                  <a:pt x="17762" y="21487"/>
                  <a:pt x="18566" y="21541"/>
                </a:cubicBezTo>
                <a:cubicBezTo>
                  <a:pt x="19428" y="21600"/>
                  <a:pt x="19275" y="21180"/>
                  <a:pt x="19910" y="20802"/>
                </a:cubicBezTo>
                <a:cubicBezTo>
                  <a:pt x="20673" y="20350"/>
                  <a:pt x="21417" y="20284"/>
                  <a:pt x="21202" y="19710"/>
                </a:cubicBezTo>
                <a:cubicBezTo>
                  <a:pt x="20850" y="18767"/>
                  <a:pt x="19169" y="19461"/>
                  <a:pt x="18116" y="19006"/>
                </a:cubicBezTo>
                <a:cubicBezTo>
                  <a:pt x="17898" y="18912"/>
                  <a:pt x="15814" y="18054"/>
                  <a:pt x="13327" y="17024"/>
                </a:cubicBezTo>
                <a:close/>
              </a:path>
            </a:pathLst>
          </a:custGeom>
          <a:solidFill>
            <a:srgbClr val="000000"/>
          </a:solidFill>
          <a:ln w="12700">
            <a:miter lim="400000"/>
          </a:ln>
        </p:spPr>
        <p:txBody>
          <a:bodyPr lIns="0" tIns="0" rIns="0" bIns="0" anchor="ctr"/>
          <a:lstStyle/>
          <a:p>
            <a:pPr algn="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7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2"/>
      <p:bldP build="whole" bldLvl="1" animBg="1" rev="0" advAuto="0" spid="37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0" name="Image" descr="Image"/>
          <p:cNvPicPr>
            <a:picLocks noChangeAspect="1"/>
          </p:cNvPicPr>
          <p:nvPr/>
        </p:nvPicPr>
        <p:blipFill>
          <a:blip r:embed="rId2">
            <a:extLst/>
          </a:blip>
          <a:srcRect l="0" t="0" r="0" b="0"/>
          <a:stretch>
            <a:fillRect/>
          </a:stretch>
        </p:blipFill>
        <p:spPr>
          <a:xfrm>
            <a:off x="19249394" y="-736683"/>
            <a:ext cx="4330337" cy="8742464"/>
          </a:xfrm>
          <a:prstGeom prst="rect">
            <a:avLst/>
          </a:prstGeom>
          <a:ln w="12700">
            <a:miter lim="400000"/>
          </a:ln>
          <a:effectLst>
            <a:outerShdw sx="100000" sy="100000" kx="0" ky="0" algn="b" rotWithShape="0" blurRad="622300" dist="0" dir="0">
              <a:srgbClr val="000000">
                <a:alpha val="50000"/>
              </a:srgbClr>
            </a:outerShdw>
          </a:effectLst>
        </p:spPr>
      </p:pic>
      <p:pic>
        <p:nvPicPr>
          <p:cNvPr id="381" name="imovie.jpg" descr="imovie.jpg"/>
          <p:cNvPicPr>
            <a:picLocks noChangeAspect="1"/>
          </p:cNvPicPr>
          <p:nvPr/>
        </p:nvPicPr>
        <p:blipFill>
          <a:blip r:embed="rId3">
            <a:extLst/>
          </a:blip>
          <a:srcRect l="36521" t="0" r="36521" b="0"/>
          <a:stretch>
            <a:fillRect/>
          </a:stretch>
        </p:blipFill>
        <p:spPr>
          <a:xfrm>
            <a:off x="19490729" y="-529544"/>
            <a:ext cx="3847704" cy="8328026"/>
          </a:xfrm>
          <a:custGeom>
            <a:avLst/>
            <a:gdLst/>
            <a:ahLst/>
            <a:cxnLst>
              <a:cxn ang="0">
                <a:pos x="wd2" y="hd2"/>
              </a:cxn>
              <a:cxn ang="5400000">
                <a:pos x="wd2" y="hd2"/>
              </a:cxn>
              <a:cxn ang="10800000">
                <a:pos x="wd2" y="hd2"/>
              </a:cxn>
              <a:cxn ang="16200000">
                <a:pos x="wd2" y="hd2"/>
              </a:cxn>
            </a:cxnLst>
            <a:rect l="0" t="0" r="r" b="b"/>
            <a:pathLst>
              <a:path w="21600" h="21592" fill="norm" stroke="1" extrusionOk="0">
                <a:moveTo>
                  <a:pt x="4162" y="0"/>
                </a:moveTo>
                <a:lnTo>
                  <a:pt x="2402" y="10"/>
                </a:lnTo>
                <a:cubicBezTo>
                  <a:pt x="2059" y="-8"/>
                  <a:pt x="1751" y="14"/>
                  <a:pt x="1455" y="68"/>
                </a:cubicBezTo>
                <a:cubicBezTo>
                  <a:pt x="1160" y="121"/>
                  <a:pt x="890" y="197"/>
                  <a:pt x="671" y="298"/>
                </a:cubicBezTo>
                <a:cubicBezTo>
                  <a:pt x="451" y="399"/>
                  <a:pt x="282" y="523"/>
                  <a:pt x="174" y="661"/>
                </a:cubicBezTo>
                <a:cubicBezTo>
                  <a:pt x="88" y="786"/>
                  <a:pt x="44" y="908"/>
                  <a:pt x="22" y="1058"/>
                </a:cubicBezTo>
                <a:cubicBezTo>
                  <a:pt x="0" y="1207"/>
                  <a:pt x="0" y="1383"/>
                  <a:pt x="0" y="1616"/>
                </a:cubicBezTo>
                <a:lnTo>
                  <a:pt x="0" y="19956"/>
                </a:lnTo>
                <a:cubicBezTo>
                  <a:pt x="0" y="20193"/>
                  <a:pt x="0" y="20371"/>
                  <a:pt x="22" y="20521"/>
                </a:cubicBezTo>
                <a:cubicBezTo>
                  <a:pt x="44" y="20671"/>
                  <a:pt x="88" y="20794"/>
                  <a:pt x="174" y="20920"/>
                </a:cubicBezTo>
                <a:cubicBezTo>
                  <a:pt x="282" y="21058"/>
                  <a:pt x="452" y="21180"/>
                  <a:pt x="671" y="21281"/>
                </a:cubicBezTo>
                <a:cubicBezTo>
                  <a:pt x="889" y="21382"/>
                  <a:pt x="1157" y="21462"/>
                  <a:pt x="1455" y="21512"/>
                </a:cubicBezTo>
                <a:cubicBezTo>
                  <a:pt x="1727" y="21552"/>
                  <a:pt x="1993" y="21572"/>
                  <a:pt x="2315" y="21582"/>
                </a:cubicBezTo>
                <a:cubicBezTo>
                  <a:pt x="2637" y="21592"/>
                  <a:pt x="3016" y="21592"/>
                  <a:pt x="3520" y="21592"/>
                </a:cubicBezTo>
                <a:lnTo>
                  <a:pt x="18080" y="21592"/>
                </a:lnTo>
                <a:cubicBezTo>
                  <a:pt x="18584" y="21592"/>
                  <a:pt x="18963" y="21592"/>
                  <a:pt x="19285" y="21582"/>
                </a:cubicBezTo>
                <a:cubicBezTo>
                  <a:pt x="19607" y="21572"/>
                  <a:pt x="19873" y="21552"/>
                  <a:pt x="20145" y="21512"/>
                </a:cubicBezTo>
                <a:cubicBezTo>
                  <a:pt x="20443" y="21462"/>
                  <a:pt x="20708" y="21382"/>
                  <a:pt x="20927" y="21281"/>
                </a:cubicBezTo>
                <a:cubicBezTo>
                  <a:pt x="21146" y="21180"/>
                  <a:pt x="21318" y="21058"/>
                  <a:pt x="21426" y="20920"/>
                </a:cubicBezTo>
                <a:cubicBezTo>
                  <a:pt x="21512" y="20794"/>
                  <a:pt x="21556" y="20671"/>
                  <a:pt x="21578" y="20521"/>
                </a:cubicBezTo>
                <a:cubicBezTo>
                  <a:pt x="21600" y="20371"/>
                  <a:pt x="21600" y="20193"/>
                  <a:pt x="21600" y="19956"/>
                </a:cubicBezTo>
                <a:lnTo>
                  <a:pt x="21600" y="1616"/>
                </a:lnTo>
                <a:cubicBezTo>
                  <a:pt x="21600" y="1383"/>
                  <a:pt x="21600" y="1207"/>
                  <a:pt x="21578" y="1058"/>
                </a:cubicBezTo>
                <a:cubicBezTo>
                  <a:pt x="21556" y="908"/>
                  <a:pt x="21512" y="786"/>
                  <a:pt x="21426" y="661"/>
                </a:cubicBezTo>
                <a:cubicBezTo>
                  <a:pt x="21318" y="523"/>
                  <a:pt x="21146" y="399"/>
                  <a:pt x="20927" y="298"/>
                </a:cubicBezTo>
                <a:cubicBezTo>
                  <a:pt x="20708" y="197"/>
                  <a:pt x="20440" y="121"/>
                  <a:pt x="20145" y="68"/>
                </a:cubicBezTo>
                <a:cubicBezTo>
                  <a:pt x="19849" y="14"/>
                  <a:pt x="19541" y="-8"/>
                  <a:pt x="19198" y="10"/>
                </a:cubicBezTo>
                <a:lnTo>
                  <a:pt x="17438" y="0"/>
                </a:lnTo>
                <a:cubicBezTo>
                  <a:pt x="17345" y="-1"/>
                  <a:pt x="17254" y="1"/>
                  <a:pt x="17164" y="6"/>
                </a:cubicBezTo>
                <a:cubicBezTo>
                  <a:pt x="17100" y="10"/>
                  <a:pt x="17031" y="15"/>
                  <a:pt x="16977" y="33"/>
                </a:cubicBezTo>
                <a:cubicBezTo>
                  <a:pt x="16901" y="58"/>
                  <a:pt x="16871" y="101"/>
                  <a:pt x="16857" y="144"/>
                </a:cubicBezTo>
                <a:cubicBezTo>
                  <a:pt x="16841" y="190"/>
                  <a:pt x="16842" y="232"/>
                  <a:pt x="16832" y="282"/>
                </a:cubicBezTo>
                <a:cubicBezTo>
                  <a:pt x="16807" y="412"/>
                  <a:pt x="16691" y="530"/>
                  <a:pt x="16502" y="621"/>
                </a:cubicBezTo>
                <a:cubicBezTo>
                  <a:pt x="16303" y="719"/>
                  <a:pt x="16024" y="788"/>
                  <a:pt x="15714" y="799"/>
                </a:cubicBezTo>
                <a:cubicBezTo>
                  <a:pt x="15626" y="803"/>
                  <a:pt x="15572" y="803"/>
                  <a:pt x="15567" y="803"/>
                </a:cubicBezTo>
                <a:lnTo>
                  <a:pt x="11077" y="803"/>
                </a:lnTo>
                <a:lnTo>
                  <a:pt x="10523" y="803"/>
                </a:lnTo>
                <a:lnTo>
                  <a:pt x="6033" y="803"/>
                </a:lnTo>
                <a:cubicBezTo>
                  <a:pt x="6028" y="803"/>
                  <a:pt x="5974" y="803"/>
                  <a:pt x="5886" y="799"/>
                </a:cubicBezTo>
                <a:cubicBezTo>
                  <a:pt x="5576" y="788"/>
                  <a:pt x="5297" y="719"/>
                  <a:pt x="5098" y="621"/>
                </a:cubicBezTo>
                <a:cubicBezTo>
                  <a:pt x="4909" y="530"/>
                  <a:pt x="4793" y="412"/>
                  <a:pt x="4768" y="282"/>
                </a:cubicBezTo>
                <a:cubicBezTo>
                  <a:pt x="4758" y="232"/>
                  <a:pt x="4759" y="190"/>
                  <a:pt x="4743" y="144"/>
                </a:cubicBezTo>
                <a:cubicBezTo>
                  <a:pt x="4729" y="101"/>
                  <a:pt x="4696" y="58"/>
                  <a:pt x="4621" y="33"/>
                </a:cubicBezTo>
                <a:cubicBezTo>
                  <a:pt x="4567" y="15"/>
                  <a:pt x="4500" y="10"/>
                  <a:pt x="4436" y="6"/>
                </a:cubicBezTo>
                <a:cubicBezTo>
                  <a:pt x="4346" y="1"/>
                  <a:pt x="4255" y="-1"/>
                  <a:pt x="4162" y="0"/>
                </a:cubicBezTo>
                <a:close/>
              </a:path>
            </a:pathLst>
          </a:custGeom>
          <a:ln w="12700">
            <a:miter lim="400000"/>
          </a:ln>
        </p:spPr>
      </p:pic>
      <p:sp>
        <p:nvSpPr>
          <p:cNvPr id="382" name="APPLICATIONS…"/>
          <p:cNvSpPr/>
          <p:nvPr>
            <p:ph type="title"/>
          </p:nvPr>
        </p:nvSpPr>
        <p:spPr>
          <a:prstGeom prst="rect">
            <a:avLst/>
          </a:prstGeom>
        </p:spPr>
        <p:txBody>
          <a:bodyPr/>
          <a:lstStyle/>
          <a:p>
            <a:pPr>
              <a:defRPr sz="9600"/>
            </a:pPr>
            <a:r>
              <a:t>APPLICATIONS</a:t>
            </a:r>
          </a:p>
          <a:p>
            <a:pPr>
              <a:defRPr sz="8000"/>
            </a:pPr>
            <a:r>
              <a:t>MONTAGE VIDÉO</a:t>
            </a:r>
          </a:p>
        </p:txBody>
      </p:sp>
      <p:sp>
        <p:nvSpPr>
          <p:cNvPr id="383" name="IMOVIE…"/>
          <p:cNvSpPr/>
          <p:nvPr>
            <p:ph type="body" sz="quarter" idx="1"/>
          </p:nvPr>
        </p:nvSpPr>
        <p:spPr>
          <a:prstGeom prst="rect">
            <a:avLst/>
          </a:prstGeom>
        </p:spPr>
        <p:txBody>
          <a:bodyPr/>
          <a:lstStyle/>
          <a:p>
            <a:pPr/>
            <a:r>
              <a:t>IMOVIE</a:t>
            </a:r>
          </a:p>
          <a:p>
            <a:pPr/>
            <a:r>
              <a:t>KEYNOTE</a:t>
            </a:r>
          </a:p>
          <a:p>
            <a:pPr/>
            <a:r>
              <a:t>CLIPS</a:t>
            </a:r>
          </a:p>
          <a:p>
            <a:pPr/>
            <a:r>
              <a:t>PHOTOSPEAK</a:t>
            </a:r>
          </a:p>
          <a:p>
            <a:pPr/>
            <a:r>
              <a:t>STOPMOTION</a:t>
            </a:r>
          </a:p>
        </p:txBody>
      </p:sp>
      <p:pic>
        <p:nvPicPr>
          <p:cNvPr id="384" name="Image" descr="Image"/>
          <p:cNvPicPr>
            <a:picLocks noChangeAspect="1"/>
          </p:cNvPicPr>
          <p:nvPr>
            <p:ph type="pic" idx="14"/>
          </p:nvPr>
        </p:nvPicPr>
        <p:blipFill>
          <a:blip r:embed="rId2">
            <a:extLst/>
          </a:blip>
          <a:srcRect l="0" t="0" r="0" b="0"/>
          <a:stretch>
            <a:fillRect/>
          </a:stretch>
        </p:blipFill>
        <p:spPr>
          <a:xfrm>
            <a:off x="16760194" y="3911517"/>
            <a:ext cx="4330337" cy="8742464"/>
          </a:xfrm>
          <a:prstGeom prst="rect">
            <a:avLst/>
          </a:prstGeom>
        </p:spPr>
      </p:pic>
      <p:pic>
        <p:nvPicPr>
          <p:cNvPr id="385" name="1200x630bb.jpg" descr="1200x630bb.jpg"/>
          <p:cNvPicPr>
            <a:picLocks noChangeAspect="1"/>
          </p:cNvPicPr>
          <p:nvPr>
            <p:ph type="pic" idx="15"/>
          </p:nvPr>
        </p:nvPicPr>
        <p:blipFill>
          <a:blip r:embed="rId4">
            <a:extLst/>
          </a:blip>
          <a:srcRect l="26899" t="0" r="26898" b="0"/>
          <a:stretch>
            <a:fillRect/>
          </a:stretch>
        </p:blipFill>
        <p:spPr>
          <a:xfrm>
            <a:off x="17001529" y="4118656"/>
            <a:ext cx="3847704" cy="8328026"/>
          </a:xfrm>
          <a:custGeom>
            <a:avLst/>
            <a:gdLst/>
            <a:ahLst/>
            <a:cxnLst>
              <a:cxn ang="0">
                <a:pos x="wd2" y="hd2"/>
              </a:cxn>
              <a:cxn ang="5400000">
                <a:pos x="wd2" y="hd2"/>
              </a:cxn>
              <a:cxn ang="10800000">
                <a:pos x="wd2" y="hd2"/>
              </a:cxn>
              <a:cxn ang="16200000">
                <a:pos x="wd2" y="hd2"/>
              </a:cxn>
            </a:cxnLst>
            <a:rect l="0" t="0" r="r" b="b"/>
            <a:pathLst>
              <a:path w="21600" h="21592" fill="norm" stroke="1" extrusionOk="0">
                <a:moveTo>
                  <a:pt x="4162" y="0"/>
                </a:moveTo>
                <a:lnTo>
                  <a:pt x="2402" y="10"/>
                </a:lnTo>
                <a:cubicBezTo>
                  <a:pt x="2059" y="-8"/>
                  <a:pt x="1751" y="14"/>
                  <a:pt x="1455" y="68"/>
                </a:cubicBezTo>
                <a:cubicBezTo>
                  <a:pt x="1160" y="121"/>
                  <a:pt x="890" y="197"/>
                  <a:pt x="671" y="298"/>
                </a:cubicBezTo>
                <a:cubicBezTo>
                  <a:pt x="451" y="399"/>
                  <a:pt x="282" y="523"/>
                  <a:pt x="174" y="661"/>
                </a:cubicBezTo>
                <a:cubicBezTo>
                  <a:pt x="88" y="786"/>
                  <a:pt x="44" y="908"/>
                  <a:pt x="22" y="1058"/>
                </a:cubicBezTo>
                <a:cubicBezTo>
                  <a:pt x="0" y="1207"/>
                  <a:pt x="0" y="1383"/>
                  <a:pt x="0" y="1616"/>
                </a:cubicBezTo>
                <a:lnTo>
                  <a:pt x="0" y="19956"/>
                </a:lnTo>
                <a:cubicBezTo>
                  <a:pt x="0" y="20193"/>
                  <a:pt x="0" y="20371"/>
                  <a:pt x="22" y="20521"/>
                </a:cubicBezTo>
                <a:cubicBezTo>
                  <a:pt x="44" y="20671"/>
                  <a:pt x="88" y="20794"/>
                  <a:pt x="174" y="20920"/>
                </a:cubicBezTo>
                <a:cubicBezTo>
                  <a:pt x="282" y="21058"/>
                  <a:pt x="452" y="21180"/>
                  <a:pt x="671" y="21281"/>
                </a:cubicBezTo>
                <a:cubicBezTo>
                  <a:pt x="889" y="21382"/>
                  <a:pt x="1157" y="21462"/>
                  <a:pt x="1455" y="21512"/>
                </a:cubicBezTo>
                <a:cubicBezTo>
                  <a:pt x="1727" y="21552"/>
                  <a:pt x="1993" y="21572"/>
                  <a:pt x="2315" y="21582"/>
                </a:cubicBezTo>
                <a:cubicBezTo>
                  <a:pt x="2637" y="21592"/>
                  <a:pt x="3016" y="21592"/>
                  <a:pt x="3520" y="21592"/>
                </a:cubicBezTo>
                <a:lnTo>
                  <a:pt x="18080" y="21592"/>
                </a:lnTo>
                <a:cubicBezTo>
                  <a:pt x="18584" y="21592"/>
                  <a:pt x="18963" y="21592"/>
                  <a:pt x="19285" y="21582"/>
                </a:cubicBezTo>
                <a:cubicBezTo>
                  <a:pt x="19607" y="21572"/>
                  <a:pt x="19873" y="21552"/>
                  <a:pt x="20145" y="21512"/>
                </a:cubicBezTo>
                <a:cubicBezTo>
                  <a:pt x="20443" y="21462"/>
                  <a:pt x="20708" y="21382"/>
                  <a:pt x="20927" y="21281"/>
                </a:cubicBezTo>
                <a:cubicBezTo>
                  <a:pt x="21146" y="21180"/>
                  <a:pt x="21318" y="21058"/>
                  <a:pt x="21426" y="20920"/>
                </a:cubicBezTo>
                <a:cubicBezTo>
                  <a:pt x="21512" y="20794"/>
                  <a:pt x="21556" y="20671"/>
                  <a:pt x="21578" y="20521"/>
                </a:cubicBezTo>
                <a:cubicBezTo>
                  <a:pt x="21600" y="20371"/>
                  <a:pt x="21600" y="20193"/>
                  <a:pt x="21600" y="19956"/>
                </a:cubicBezTo>
                <a:lnTo>
                  <a:pt x="21600" y="1616"/>
                </a:lnTo>
                <a:cubicBezTo>
                  <a:pt x="21600" y="1383"/>
                  <a:pt x="21600" y="1207"/>
                  <a:pt x="21578" y="1058"/>
                </a:cubicBezTo>
                <a:cubicBezTo>
                  <a:pt x="21556" y="908"/>
                  <a:pt x="21512" y="786"/>
                  <a:pt x="21426" y="661"/>
                </a:cubicBezTo>
                <a:cubicBezTo>
                  <a:pt x="21318" y="523"/>
                  <a:pt x="21146" y="399"/>
                  <a:pt x="20927" y="298"/>
                </a:cubicBezTo>
                <a:cubicBezTo>
                  <a:pt x="20708" y="197"/>
                  <a:pt x="20440" y="121"/>
                  <a:pt x="20145" y="68"/>
                </a:cubicBezTo>
                <a:cubicBezTo>
                  <a:pt x="19849" y="14"/>
                  <a:pt x="19541" y="-8"/>
                  <a:pt x="19198" y="10"/>
                </a:cubicBezTo>
                <a:lnTo>
                  <a:pt x="17438" y="0"/>
                </a:lnTo>
                <a:cubicBezTo>
                  <a:pt x="17345" y="-1"/>
                  <a:pt x="17254" y="1"/>
                  <a:pt x="17164" y="6"/>
                </a:cubicBezTo>
                <a:cubicBezTo>
                  <a:pt x="17100" y="10"/>
                  <a:pt x="17031" y="15"/>
                  <a:pt x="16977" y="33"/>
                </a:cubicBezTo>
                <a:cubicBezTo>
                  <a:pt x="16901" y="58"/>
                  <a:pt x="16871" y="101"/>
                  <a:pt x="16857" y="144"/>
                </a:cubicBezTo>
                <a:cubicBezTo>
                  <a:pt x="16841" y="190"/>
                  <a:pt x="16842" y="232"/>
                  <a:pt x="16832" y="282"/>
                </a:cubicBezTo>
                <a:cubicBezTo>
                  <a:pt x="16807" y="412"/>
                  <a:pt x="16691" y="530"/>
                  <a:pt x="16502" y="621"/>
                </a:cubicBezTo>
                <a:cubicBezTo>
                  <a:pt x="16303" y="719"/>
                  <a:pt x="16024" y="788"/>
                  <a:pt x="15714" y="799"/>
                </a:cubicBezTo>
                <a:cubicBezTo>
                  <a:pt x="15626" y="803"/>
                  <a:pt x="15572" y="803"/>
                  <a:pt x="15567" y="803"/>
                </a:cubicBezTo>
                <a:lnTo>
                  <a:pt x="11077" y="803"/>
                </a:lnTo>
                <a:lnTo>
                  <a:pt x="10523" y="803"/>
                </a:lnTo>
                <a:lnTo>
                  <a:pt x="6033" y="803"/>
                </a:lnTo>
                <a:cubicBezTo>
                  <a:pt x="6028" y="803"/>
                  <a:pt x="5974" y="803"/>
                  <a:pt x="5886" y="799"/>
                </a:cubicBezTo>
                <a:cubicBezTo>
                  <a:pt x="5576" y="788"/>
                  <a:pt x="5297" y="719"/>
                  <a:pt x="5098" y="621"/>
                </a:cubicBezTo>
                <a:cubicBezTo>
                  <a:pt x="4909" y="530"/>
                  <a:pt x="4793" y="412"/>
                  <a:pt x="4768" y="282"/>
                </a:cubicBezTo>
                <a:cubicBezTo>
                  <a:pt x="4758" y="232"/>
                  <a:pt x="4759" y="190"/>
                  <a:pt x="4743" y="144"/>
                </a:cubicBezTo>
                <a:cubicBezTo>
                  <a:pt x="4729" y="101"/>
                  <a:pt x="4696" y="58"/>
                  <a:pt x="4621" y="33"/>
                </a:cubicBezTo>
                <a:cubicBezTo>
                  <a:pt x="4567" y="15"/>
                  <a:pt x="4500" y="10"/>
                  <a:pt x="4436" y="6"/>
                </a:cubicBezTo>
                <a:cubicBezTo>
                  <a:pt x="4346" y="1"/>
                  <a:pt x="4255" y="-1"/>
                  <a:pt x="4162" y="0"/>
                </a:cubicBezTo>
                <a:close/>
              </a:path>
            </a:pathLst>
          </a:custGeom>
        </p:spPr>
      </p:pic>
      <p:pic>
        <p:nvPicPr>
          <p:cNvPr id="386" name="Image" descr="Image"/>
          <p:cNvPicPr>
            <a:picLocks noChangeAspect="1"/>
          </p:cNvPicPr>
          <p:nvPr>
            <p:ph type="pic" idx="16"/>
          </p:nvPr>
        </p:nvPicPr>
        <p:blipFill>
          <a:blip r:embed="rId2">
            <a:extLst/>
          </a:blip>
          <a:srcRect l="0" t="0" r="0" b="0"/>
          <a:stretch>
            <a:fillRect/>
          </a:stretch>
        </p:blipFill>
        <p:spPr>
          <a:xfrm>
            <a:off x="13531290" y="1780381"/>
            <a:ext cx="5032475" cy="10160001"/>
          </a:xfrm>
          <a:prstGeom prst="rect">
            <a:avLst/>
          </a:prstGeom>
        </p:spPr>
      </p:pic>
      <p:pic>
        <p:nvPicPr>
          <p:cNvPr id="387" name="Unknown.jpeg" descr="Unknown.jpeg"/>
          <p:cNvPicPr>
            <a:picLocks noChangeAspect="1"/>
          </p:cNvPicPr>
          <p:nvPr>
            <p:ph type="pic" idx="17"/>
          </p:nvPr>
        </p:nvPicPr>
        <p:blipFill>
          <a:blip r:embed="rId5">
            <a:extLst/>
          </a:blip>
          <a:srcRect l="34599" t="0" r="34599" b="0"/>
          <a:stretch>
            <a:fillRect/>
          </a:stretch>
        </p:blipFill>
        <p:spPr>
          <a:xfrm>
            <a:off x="13811754" y="2021192"/>
            <a:ext cx="4471593" cy="9678409"/>
          </a:xfrm>
          <a:custGeom>
            <a:avLst/>
            <a:gdLst/>
            <a:ahLst/>
            <a:cxnLst>
              <a:cxn ang="0">
                <a:pos x="wd2" y="hd2"/>
              </a:cxn>
              <a:cxn ang="5400000">
                <a:pos x="wd2" y="hd2"/>
              </a:cxn>
              <a:cxn ang="10800000">
                <a:pos x="wd2" y="hd2"/>
              </a:cxn>
              <a:cxn ang="16200000">
                <a:pos x="wd2" y="hd2"/>
              </a:cxn>
            </a:cxnLst>
            <a:rect l="0" t="0" r="r" b="b"/>
            <a:pathLst>
              <a:path w="21599" h="21592" fill="norm" stroke="1" extrusionOk="0">
                <a:moveTo>
                  <a:pt x="4162" y="0"/>
                </a:moveTo>
                <a:lnTo>
                  <a:pt x="2402" y="10"/>
                </a:lnTo>
                <a:cubicBezTo>
                  <a:pt x="2059" y="-8"/>
                  <a:pt x="1751" y="14"/>
                  <a:pt x="1455" y="68"/>
                </a:cubicBezTo>
                <a:cubicBezTo>
                  <a:pt x="1160" y="121"/>
                  <a:pt x="890" y="197"/>
                  <a:pt x="671" y="298"/>
                </a:cubicBezTo>
                <a:cubicBezTo>
                  <a:pt x="451" y="399"/>
                  <a:pt x="280" y="522"/>
                  <a:pt x="172" y="660"/>
                </a:cubicBezTo>
                <a:cubicBezTo>
                  <a:pt x="86" y="786"/>
                  <a:pt x="43" y="908"/>
                  <a:pt x="21" y="1058"/>
                </a:cubicBezTo>
                <a:cubicBezTo>
                  <a:pt x="-1" y="1207"/>
                  <a:pt x="0" y="1383"/>
                  <a:pt x="0" y="1616"/>
                </a:cubicBezTo>
                <a:lnTo>
                  <a:pt x="0" y="19956"/>
                </a:lnTo>
                <a:cubicBezTo>
                  <a:pt x="0" y="20193"/>
                  <a:pt x="-1" y="20370"/>
                  <a:pt x="21" y="20520"/>
                </a:cubicBezTo>
                <a:cubicBezTo>
                  <a:pt x="43" y="20670"/>
                  <a:pt x="86" y="20793"/>
                  <a:pt x="172" y="20919"/>
                </a:cubicBezTo>
                <a:cubicBezTo>
                  <a:pt x="281" y="21057"/>
                  <a:pt x="452" y="21179"/>
                  <a:pt x="671" y="21280"/>
                </a:cubicBezTo>
                <a:cubicBezTo>
                  <a:pt x="890" y="21381"/>
                  <a:pt x="1157" y="21461"/>
                  <a:pt x="1455" y="21511"/>
                </a:cubicBezTo>
                <a:cubicBezTo>
                  <a:pt x="1727" y="21551"/>
                  <a:pt x="1992" y="21571"/>
                  <a:pt x="2314" y="21581"/>
                </a:cubicBezTo>
                <a:cubicBezTo>
                  <a:pt x="2636" y="21591"/>
                  <a:pt x="3015" y="21592"/>
                  <a:pt x="3519" y="21592"/>
                </a:cubicBezTo>
                <a:lnTo>
                  <a:pt x="18079" y="21592"/>
                </a:lnTo>
                <a:cubicBezTo>
                  <a:pt x="18584" y="21592"/>
                  <a:pt x="18963" y="21591"/>
                  <a:pt x="19285" y="21581"/>
                </a:cubicBezTo>
                <a:cubicBezTo>
                  <a:pt x="19607" y="21571"/>
                  <a:pt x="19872" y="21551"/>
                  <a:pt x="20144" y="21511"/>
                </a:cubicBezTo>
                <a:cubicBezTo>
                  <a:pt x="20442" y="21461"/>
                  <a:pt x="20709" y="21381"/>
                  <a:pt x="20928" y="21280"/>
                </a:cubicBezTo>
                <a:cubicBezTo>
                  <a:pt x="21147" y="21179"/>
                  <a:pt x="21316" y="21057"/>
                  <a:pt x="21425" y="20919"/>
                </a:cubicBezTo>
                <a:cubicBezTo>
                  <a:pt x="21511" y="20793"/>
                  <a:pt x="21554" y="20670"/>
                  <a:pt x="21576" y="20520"/>
                </a:cubicBezTo>
                <a:cubicBezTo>
                  <a:pt x="21598" y="20370"/>
                  <a:pt x="21599" y="20193"/>
                  <a:pt x="21599" y="19956"/>
                </a:cubicBezTo>
                <a:lnTo>
                  <a:pt x="21599" y="1616"/>
                </a:lnTo>
                <a:cubicBezTo>
                  <a:pt x="21599" y="1383"/>
                  <a:pt x="21598" y="1207"/>
                  <a:pt x="21576" y="1058"/>
                </a:cubicBezTo>
                <a:cubicBezTo>
                  <a:pt x="21554" y="908"/>
                  <a:pt x="21511" y="786"/>
                  <a:pt x="21425" y="660"/>
                </a:cubicBezTo>
                <a:cubicBezTo>
                  <a:pt x="21317" y="522"/>
                  <a:pt x="21147" y="399"/>
                  <a:pt x="20928" y="298"/>
                </a:cubicBezTo>
                <a:cubicBezTo>
                  <a:pt x="20709" y="197"/>
                  <a:pt x="20439" y="121"/>
                  <a:pt x="20144" y="68"/>
                </a:cubicBezTo>
                <a:cubicBezTo>
                  <a:pt x="19848" y="14"/>
                  <a:pt x="19540" y="-8"/>
                  <a:pt x="19197" y="10"/>
                </a:cubicBezTo>
                <a:lnTo>
                  <a:pt x="17437" y="0"/>
                </a:lnTo>
                <a:cubicBezTo>
                  <a:pt x="17344" y="-1"/>
                  <a:pt x="17253" y="1"/>
                  <a:pt x="17163" y="6"/>
                </a:cubicBezTo>
                <a:cubicBezTo>
                  <a:pt x="17099" y="9"/>
                  <a:pt x="17031" y="15"/>
                  <a:pt x="16977" y="33"/>
                </a:cubicBezTo>
                <a:cubicBezTo>
                  <a:pt x="16901" y="58"/>
                  <a:pt x="16871" y="101"/>
                  <a:pt x="16856" y="144"/>
                </a:cubicBezTo>
                <a:cubicBezTo>
                  <a:pt x="16840" y="190"/>
                  <a:pt x="16841" y="233"/>
                  <a:pt x="16831" y="282"/>
                </a:cubicBezTo>
                <a:cubicBezTo>
                  <a:pt x="16806" y="413"/>
                  <a:pt x="16690" y="529"/>
                  <a:pt x="16502" y="621"/>
                </a:cubicBezTo>
                <a:cubicBezTo>
                  <a:pt x="16302" y="718"/>
                  <a:pt x="16024" y="788"/>
                  <a:pt x="15714" y="799"/>
                </a:cubicBezTo>
                <a:cubicBezTo>
                  <a:pt x="15626" y="802"/>
                  <a:pt x="15571" y="802"/>
                  <a:pt x="15566" y="802"/>
                </a:cubicBezTo>
                <a:lnTo>
                  <a:pt x="11076" y="802"/>
                </a:lnTo>
                <a:lnTo>
                  <a:pt x="10522" y="802"/>
                </a:lnTo>
                <a:lnTo>
                  <a:pt x="6033" y="802"/>
                </a:lnTo>
                <a:cubicBezTo>
                  <a:pt x="6028" y="802"/>
                  <a:pt x="5973" y="802"/>
                  <a:pt x="5885" y="799"/>
                </a:cubicBezTo>
                <a:cubicBezTo>
                  <a:pt x="5575" y="788"/>
                  <a:pt x="5297" y="718"/>
                  <a:pt x="5097" y="621"/>
                </a:cubicBezTo>
                <a:cubicBezTo>
                  <a:pt x="4909" y="529"/>
                  <a:pt x="4793" y="413"/>
                  <a:pt x="4767" y="282"/>
                </a:cubicBezTo>
                <a:cubicBezTo>
                  <a:pt x="4758" y="233"/>
                  <a:pt x="4758" y="190"/>
                  <a:pt x="4742" y="144"/>
                </a:cubicBezTo>
                <a:cubicBezTo>
                  <a:pt x="4728" y="101"/>
                  <a:pt x="4697" y="58"/>
                  <a:pt x="4622" y="33"/>
                </a:cubicBezTo>
                <a:cubicBezTo>
                  <a:pt x="4568" y="15"/>
                  <a:pt x="4500" y="9"/>
                  <a:pt x="4436" y="6"/>
                </a:cubicBezTo>
                <a:cubicBezTo>
                  <a:pt x="4346" y="1"/>
                  <a:pt x="4255" y="-1"/>
                  <a:pt x="4162" y="0"/>
                </a:cubicBezTo>
                <a:close/>
              </a:path>
            </a:pathLst>
          </a:custGeom>
        </p:spPr>
      </p:pic>
      <p:pic>
        <p:nvPicPr>
          <p:cNvPr id="388" name="Image" descr="Image"/>
          <p:cNvPicPr>
            <a:picLocks noChangeAspect="1"/>
          </p:cNvPicPr>
          <p:nvPr/>
        </p:nvPicPr>
        <p:blipFill>
          <a:blip r:embed="rId2">
            <a:extLst/>
          </a:blip>
          <a:srcRect l="0" t="0" r="0" b="0"/>
          <a:stretch>
            <a:fillRect/>
          </a:stretch>
        </p:blipFill>
        <p:spPr>
          <a:xfrm>
            <a:off x="10892794" y="4698917"/>
            <a:ext cx="4330337" cy="8742464"/>
          </a:xfrm>
          <a:prstGeom prst="rect">
            <a:avLst/>
          </a:prstGeom>
          <a:ln w="12700">
            <a:miter lim="400000"/>
          </a:ln>
          <a:effectLst>
            <a:outerShdw sx="100000" sy="100000" kx="0" ky="0" algn="b" rotWithShape="0" blurRad="622300" dist="0" dir="0">
              <a:srgbClr val="000000">
                <a:alpha val="50000"/>
              </a:srgbClr>
            </a:outerShdw>
          </a:effectLst>
        </p:spPr>
      </p:pic>
      <p:pic>
        <p:nvPicPr>
          <p:cNvPr id="389" name="Unknown.jpeg" descr="Unknown.jpeg"/>
          <p:cNvPicPr>
            <a:picLocks noChangeAspect="1"/>
          </p:cNvPicPr>
          <p:nvPr/>
        </p:nvPicPr>
        <p:blipFill>
          <a:blip r:embed="rId6">
            <a:extLst/>
          </a:blip>
          <a:srcRect l="3086" t="0" r="66378" b="0"/>
          <a:stretch>
            <a:fillRect/>
          </a:stretch>
        </p:blipFill>
        <p:spPr>
          <a:xfrm>
            <a:off x="11134129" y="4906056"/>
            <a:ext cx="3847704" cy="8328026"/>
          </a:xfrm>
          <a:custGeom>
            <a:avLst/>
            <a:gdLst/>
            <a:ahLst/>
            <a:cxnLst>
              <a:cxn ang="0">
                <a:pos x="wd2" y="hd2"/>
              </a:cxn>
              <a:cxn ang="5400000">
                <a:pos x="wd2" y="hd2"/>
              </a:cxn>
              <a:cxn ang="10800000">
                <a:pos x="wd2" y="hd2"/>
              </a:cxn>
              <a:cxn ang="16200000">
                <a:pos x="wd2" y="hd2"/>
              </a:cxn>
            </a:cxnLst>
            <a:rect l="0" t="0" r="r" b="b"/>
            <a:pathLst>
              <a:path w="21600" h="21592" fill="norm" stroke="1" extrusionOk="0">
                <a:moveTo>
                  <a:pt x="4162" y="0"/>
                </a:moveTo>
                <a:lnTo>
                  <a:pt x="2402" y="10"/>
                </a:lnTo>
                <a:cubicBezTo>
                  <a:pt x="2059" y="-8"/>
                  <a:pt x="1751" y="14"/>
                  <a:pt x="1455" y="68"/>
                </a:cubicBezTo>
                <a:cubicBezTo>
                  <a:pt x="1160" y="121"/>
                  <a:pt x="890" y="197"/>
                  <a:pt x="671" y="298"/>
                </a:cubicBezTo>
                <a:cubicBezTo>
                  <a:pt x="451" y="399"/>
                  <a:pt x="282" y="523"/>
                  <a:pt x="174" y="661"/>
                </a:cubicBezTo>
                <a:cubicBezTo>
                  <a:pt x="88" y="786"/>
                  <a:pt x="44" y="908"/>
                  <a:pt x="22" y="1058"/>
                </a:cubicBezTo>
                <a:cubicBezTo>
                  <a:pt x="0" y="1207"/>
                  <a:pt x="0" y="1383"/>
                  <a:pt x="0" y="1616"/>
                </a:cubicBezTo>
                <a:lnTo>
                  <a:pt x="0" y="19956"/>
                </a:lnTo>
                <a:cubicBezTo>
                  <a:pt x="0" y="20193"/>
                  <a:pt x="0" y="20371"/>
                  <a:pt x="22" y="20521"/>
                </a:cubicBezTo>
                <a:cubicBezTo>
                  <a:pt x="44" y="20671"/>
                  <a:pt x="88" y="20794"/>
                  <a:pt x="174" y="20920"/>
                </a:cubicBezTo>
                <a:cubicBezTo>
                  <a:pt x="282" y="21058"/>
                  <a:pt x="452" y="21180"/>
                  <a:pt x="671" y="21281"/>
                </a:cubicBezTo>
                <a:cubicBezTo>
                  <a:pt x="889" y="21382"/>
                  <a:pt x="1157" y="21462"/>
                  <a:pt x="1455" y="21512"/>
                </a:cubicBezTo>
                <a:cubicBezTo>
                  <a:pt x="1727" y="21552"/>
                  <a:pt x="1993" y="21572"/>
                  <a:pt x="2315" y="21582"/>
                </a:cubicBezTo>
                <a:cubicBezTo>
                  <a:pt x="2637" y="21592"/>
                  <a:pt x="3016" y="21592"/>
                  <a:pt x="3520" y="21592"/>
                </a:cubicBezTo>
                <a:lnTo>
                  <a:pt x="18080" y="21592"/>
                </a:lnTo>
                <a:cubicBezTo>
                  <a:pt x="18584" y="21592"/>
                  <a:pt x="18963" y="21592"/>
                  <a:pt x="19285" y="21582"/>
                </a:cubicBezTo>
                <a:cubicBezTo>
                  <a:pt x="19607" y="21572"/>
                  <a:pt x="19873" y="21552"/>
                  <a:pt x="20145" y="21512"/>
                </a:cubicBezTo>
                <a:cubicBezTo>
                  <a:pt x="20443" y="21462"/>
                  <a:pt x="20708" y="21382"/>
                  <a:pt x="20927" y="21281"/>
                </a:cubicBezTo>
                <a:cubicBezTo>
                  <a:pt x="21146" y="21180"/>
                  <a:pt x="21318" y="21058"/>
                  <a:pt x="21426" y="20920"/>
                </a:cubicBezTo>
                <a:cubicBezTo>
                  <a:pt x="21512" y="20794"/>
                  <a:pt x="21556" y="20671"/>
                  <a:pt x="21578" y="20521"/>
                </a:cubicBezTo>
                <a:cubicBezTo>
                  <a:pt x="21600" y="20371"/>
                  <a:pt x="21600" y="20193"/>
                  <a:pt x="21600" y="19956"/>
                </a:cubicBezTo>
                <a:lnTo>
                  <a:pt x="21600" y="1616"/>
                </a:lnTo>
                <a:cubicBezTo>
                  <a:pt x="21600" y="1383"/>
                  <a:pt x="21600" y="1207"/>
                  <a:pt x="21578" y="1058"/>
                </a:cubicBezTo>
                <a:cubicBezTo>
                  <a:pt x="21556" y="908"/>
                  <a:pt x="21512" y="786"/>
                  <a:pt x="21426" y="661"/>
                </a:cubicBezTo>
                <a:cubicBezTo>
                  <a:pt x="21318" y="523"/>
                  <a:pt x="21146" y="399"/>
                  <a:pt x="20927" y="298"/>
                </a:cubicBezTo>
                <a:cubicBezTo>
                  <a:pt x="20708" y="197"/>
                  <a:pt x="20440" y="121"/>
                  <a:pt x="20145" y="68"/>
                </a:cubicBezTo>
                <a:cubicBezTo>
                  <a:pt x="19849" y="14"/>
                  <a:pt x="19541" y="-8"/>
                  <a:pt x="19198" y="10"/>
                </a:cubicBezTo>
                <a:lnTo>
                  <a:pt x="17438" y="0"/>
                </a:lnTo>
                <a:cubicBezTo>
                  <a:pt x="17345" y="-1"/>
                  <a:pt x="17254" y="1"/>
                  <a:pt x="17164" y="6"/>
                </a:cubicBezTo>
                <a:cubicBezTo>
                  <a:pt x="17100" y="10"/>
                  <a:pt x="17031" y="15"/>
                  <a:pt x="16977" y="33"/>
                </a:cubicBezTo>
                <a:cubicBezTo>
                  <a:pt x="16901" y="58"/>
                  <a:pt x="16871" y="101"/>
                  <a:pt x="16857" y="144"/>
                </a:cubicBezTo>
                <a:cubicBezTo>
                  <a:pt x="16841" y="190"/>
                  <a:pt x="16842" y="232"/>
                  <a:pt x="16832" y="282"/>
                </a:cubicBezTo>
                <a:cubicBezTo>
                  <a:pt x="16807" y="412"/>
                  <a:pt x="16691" y="530"/>
                  <a:pt x="16502" y="621"/>
                </a:cubicBezTo>
                <a:cubicBezTo>
                  <a:pt x="16303" y="719"/>
                  <a:pt x="16024" y="788"/>
                  <a:pt x="15714" y="799"/>
                </a:cubicBezTo>
                <a:cubicBezTo>
                  <a:pt x="15626" y="803"/>
                  <a:pt x="15572" y="803"/>
                  <a:pt x="15567" y="803"/>
                </a:cubicBezTo>
                <a:lnTo>
                  <a:pt x="11077" y="803"/>
                </a:lnTo>
                <a:lnTo>
                  <a:pt x="10523" y="803"/>
                </a:lnTo>
                <a:lnTo>
                  <a:pt x="6033" y="803"/>
                </a:lnTo>
                <a:cubicBezTo>
                  <a:pt x="6028" y="803"/>
                  <a:pt x="5974" y="803"/>
                  <a:pt x="5886" y="799"/>
                </a:cubicBezTo>
                <a:cubicBezTo>
                  <a:pt x="5576" y="788"/>
                  <a:pt x="5297" y="719"/>
                  <a:pt x="5098" y="621"/>
                </a:cubicBezTo>
                <a:cubicBezTo>
                  <a:pt x="4909" y="530"/>
                  <a:pt x="4793" y="412"/>
                  <a:pt x="4768" y="282"/>
                </a:cubicBezTo>
                <a:cubicBezTo>
                  <a:pt x="4758" y="232"/>
                  <a:pt x="4759" y="190"/>
                  <a:pt x="4743" y="144"/>
                </a:cubicBezTo>
                <a:cubicBezTo>
                  <a:pt x="4729" y="101"/>
                  <a:pt x="4696" y="58"/>
                  <a:pt x="4621" y="33"/>
                </a:cubicBezTo>
                <a:cubicBezTo>
                  <a:pt x="4567" y="15"/>
                  <a:pt x="4500" y="10"/>
                  <a:pt x="4436" y="6"/>
                </a:cubicBezTo>
                <a:cubicBezTo>
                  <a:pt x="4346" y="1"/>
                  <a:pt x="4255" y="-1"/>
                  <a:pt x="4162" y="0"/>
                </a:cubicBezTo>
                <a:close/>
              </a:path>
            </a:pathLst>
          </a:custGeom>
          <a:ln w="12700">
            <a:miter lim="400000"/>
          </a:ln>
        </p:spPr>
      </p:pic>
      <p:pic>
        <p:nvPicPr>
          <p:cNvPr id="390" name="Image" descr="Image"/>
          <p:cNvPicPr>
            <a:picLocks noChangeAspect="1"/>
          </p:cNvPicPr>
          <p:nvPr/>
        </p:nvPicPr>
        <p:blipFill>
          <a:blip r:embed="rId2">
            <a:extLst/>
          </a:blip>
          <a:srcRect l="0" t="0" r="0" b="0"/>
          <a:stretch>
            <a:fillRect/>
          </a:stretch>
        </p:blipFill>
        <p:spPr>
          <a:xfrm>
            <a:off x="19741554" y="5054517"/>
            <a:ext cx="4330337" cy="8742464"/>
          </a:xfrm>
          <a:prstGeom prst="rect">
            <a:avLst/>
          </a:prstGeom>
          <a:ln w="12700">
            <a:miter lim="400000"/>
          </a:ln>
          <a:effectLst>
            <a:outerShdw sx="100000" sy="100000" kx="0" ky="0" algn="b" rotWithShape="0" blurRad="622300" dist="0" dir="0">
              <a:srgbClr val="000000">
                <a:alpha val="50000"/>
              </a:srgbClr>
            </a:outerShdw>
          </a:effectLst>
        </p:spPr>
      </p:pic>
      <p:pic>
        <p:nvPicPr>
          <p:cNvPr id="391" name="th.jpeg" descr="th.jpeg"/>
          <p:cNvPicPr>
            <a:picLocks noChangeAspect="1"/>
          </p:cNvPicPr>
          <p:nvPr/>
        </p:nvPicPr>
        <p:blipFill>
          <a:blip r:embed="rId7">
            <a:extLst/>
          </a:blip>
          <a:srcRect l="33999" t="0" r="33999" b="0"/>
          <a:stretch>
            <a:fillRect/>
          </a:stretch>
        </p:blipFill>
        <p:spPr>
          <a:xfrm>
            <a:off x="19982891" y="5261656"/>
            <a:ext cx="3847704" cy="8328026"/>
          </a:xfrm>
          <a:custGeom>
            <a:avLst/>
            <a:gdLst/>
            <a:ahLst/>
            <a:cxnLst>
              <a:cxn ang="0">
                <a:pos x="wd2" y="hd2"/>
              </a:cxn>
              <a:cxn ang="5400000">
                <a:pos x="wd2" y="hd2"/>
              </a:cxn>
              <a:cxn ang="10800000">
                <a:pos x="wd2" y="hd2"/>
              </a:cxn>
              <a:cxn ang="16200000">
                <a:pos x="wd2" y="hd2"/>
              </a:cxn>
            </a:cxnLst>
            <a:rect l="0" t="0" r="r" b="b"/>
            <a:pathLst>
              <a:path w="21600" h="21592" fill="norm" stroke="1" extrusionOk="0">
                <a:moveTo>
                  <a:pt x="4162" y="0"/>
                </a:moveTo>
                <a:lnTo>
                  <a:pt x="2402" y="10"/>
                </a:lnTo>
                <a:cubicBezTo>
                  <a:pt x="2059" y="-8"/>
                  <a:pt x="1751" y="14"/>
                  <a:pt x="1455" y="68"/>
                </a:cubicBezTo>
                <a:cubicBezTo>
                  <a:pt x="1160" y="121"/>
                  <a:pt x="890" y="197"/>
                  <a:pt x="671" y="298"/>
                </a:cubicBezTo>
                <a:cubicBezTo>
                  <a:pt x="451" y="399"/>
                  <a:pt x="282" y="523"/>
                  <a:pt x="174" y="661"/>
                </a:cubicBezTo>
                <a:cubicBezTo>
                  <a:pt x="88" y="786"/>
                  <a:pt x="44" y="908"/>
                  <a:pt x="22" y="1058"/>
                </a:cubicBezTo>
                <a:cubicBezTo>
                  <a:pt x="0" y="1207"/>
                  <a:pt x="0" y="1383"/>
                  <a:pt x="0" y="1616"/>
                </a:cubicBezTo>
                <a:lnTo>
                  <a:pt x="0" y="19956"/>
                </a:lnTo>
                <a:cubicBezTo>
                  <a:pt x="0" y="20193"/>
                  <a:pt x="0" y="20371"/>
                  <a:pt x="22" y="20521"/>
                </a:cubicBezTo>
                <a:cubicBezTo>
                  <a:pt x="44" y="20671"/>
                  <a:pt x="88" y="20794"/>
                  <a:pt x="174" y="20920"/>
                </a:cubicBezTo>
                <a:cubicBezTo>
                  <a:pt x="282" y="21058"/>
                  <a:pt x="452" y="21180"/>
                  <a:pt x="671" y="21281"/>
                </a:cubicBezTo>
                <a:cubicBezTo>
                  <a:pt x="889" y="21382"/>
                  <a:pt x="1157" y="21462"/>
                  <a:pt x="1455" y="21512"/>
                </a:cubicBezTo>
                <a:cubicBezTo>
                  <a:pt x="1727" y="21552"/>
                  <a:pt x="1993" y="21572"/>
                  <a:pt x="2315" y="21582"/>
                </a:cubicBezTo>
                <a:cubicBezTo>
                  <a:pt x="2637" y="21592"/>
                  <a:pt x="3016" y="21592"/>
                  <a:pt x="3520" y="21592"/>
                </a:cubicBezTo>
                <a:lnTo>
                  <a:pt x="18080" y="21592"/>
                </a:lnTo>
                <a:cubicBezTo>
                  <a:pt x="18584" y="21592"/>
                  <a:pt x="18963" y="21592"/>
                  <a:pt x="19285" y="21582"/>
                </a:cubicBezTo>
                <a:cubicBezTo>
                  <a:pt x="19607" y="21572"/>
                  <a:pt x="19873" y="21552"/>
                  <a:pt x="20145" y="21512"/>
                </a:cubicBezTo>
                <a:cubicBezTo>
                  <a:pt x="20443" y="21462"/>
                  <a:pt x="20708" y="21382"/>
                  <a:pt x="20927" y="21281"/>
                </a:cubicBezTo>
                <a:cubicBezTo>
                  <a:pt x="21146" y="21180"/>
                  <a:pt x="21318" y="21058"/>
                  <a:pt x="21426" y="20920"/>
                </a:cubicBezTo>
                <a:cubicBezTo>
                  <a:pt x="21512" y="20794"/>
                  <a:pt x="21556" y="20671"/>
                  <a:pt x="21578" y="20521"/>
                </a:cubicBezTo>
                <a:cubicBezTo>
                  <a:pt x="21600" y="20371"/>
                  <a:pt x="21600" y="20193"/>
                  <a:pt x="21600" y="19956"/>
                </a:cubicBezTo>
                <a:lnTo>
                  <a:pt x="21600" y="1616"/>
                </a:lnTo>
                <a:cubicBezTo>
                  <a:pt x="21600" y="1383"/>
                  <a:pt x="21600" y="1207"/>
                  <a:pt x="21578" y="1058"/>
                </a:cubicBezTo>
                <a:cubicBezTo>
                  <a:pt x="21556" y="908"/>
                  <a:pt x="21512" y="786"/>
                  <a:pt x="21426" y="661"/>
                </a:cubicBezTo>
                <a:cubicBezTo>
                  <a:pt x="21318" y="523"/>
                  <a:pt x="21146" y="399"/>
                  <a:pt x="20927" y="298"/>
                </a:cubicBezTo>
                <a:cubicBezTo>
                  <a:pt x="20708" y="197"/>
                  <a:pt x="20440" y="121"/>
                  <a:pt x="20145" y="68"/>
                </a:cubicBezTo>
                <a:cubicBezTo>
                  <a:pt x="19849" y="14"/>
                  <a:pt x="19541" y="-8"/>
                  <a:pt x="19198" y="10"/>
                </a:cubicBezTo>
                <a:lnTo>
                  <a:pt x="17438" y="0"/>
                </a:lnTo>
                <a:cubicBezTo>
                  <a:pt x="17345" y="-1"/>
                  <a:pt x="17254" y="1"/>
                  <a:pt x="17164" y="6"/>
                </a:cubicBezTo>
                <a:cubicBezTo>
                  <a:pt x="17100" y="10"/>
                  <a:pt x="17031" y="15"/>
                  <a:pt x="16977" y="33"/>
                </a:cubicBezTo>
                <a:cubicBezTo>
                  <a:pt x="16901" y="58"/>
                  <a:pt x="16871" y="101"/>
                  <a:pt x="16857" y="144"/>
                </a:cubicBezTo>
                <a:cubicBezTo>
                  <a:pt x="16841" y="190"/>
                  <a:pt x="16842" y="232"/>
                  <a:pt x="16832" y="282"/>
                </a:cubicBezTo>
                <a:cubicBezTo>
                  <a:pt x="16807" y="412"/>
                  <a:pt x="16691" y="530"/>
                  <a:pt x="16502" y="621"/>
                </a:cubicBezTo>
                <a:cubicBezTo>
                  <a:pt x="16303" y="719"/>
                  <a:pt x="16024" y="788"/>
                  <a:pt x="15714" y="799"/>
                </a:cubicBezTo>
                <a:cubicBezTo>
                  <a:pt x="15626" y="803"/>
                  <a:pt x="15572" y="803"/>
                  <a:pt x="15567" y="803"/>
                </a:cubicBezTo>
                <a:lnTo>
                  <a:pt x="11077" y="803"/>
                </a:lnTo>
                <a:lnTo>
                  <a:pt x="10523" y="803"/>
                </a:lnTo>
                <a:lnTo>
                  <a:pt x="6033" y="803"/>
                </a:lnTo>
                <a:cubicBezTo>
                  <a:pt x="6028" y="803"/>
                  <a:pt x="5974" y="803"/>
                  <a:pt x="5886" y="799"/>
                </a:cubicBezTo>
                <a:cubicBezTo>
                  <a:pt x="5576" y="788"/>
                  <a:pt x="5297" y="719"/>
                  <a:pt x="5098" y="621"/>
                </a:cubicBezTo>
                <a:cubicBezTo>
                  <a:pt x="4909" y="530"/>
                  <a:pt x="4793" y="412"/>
                  <a:pt x="4768" y="282"/>
                </a:cubicBezTo>
                <a:cubicBezTo>
                  <a:pt x="4758" y="232"/>
                  <a:pt x="4759" y="190"/>
                  <a:pt x="4743" y="144"/>
                </a:cubicBezTo>
                <a:cubicBezTo>
                  <a:pt x="4729" y="101"/>
                  <a:pt x="4696" y="58"/>
                  <a:pt x="4621" y="33"/>
                </a:cubicBezTo>
                <a:cubicBezTo>
                  <a:pt x="4567" y="15"/>
                  <a:pt x="4500" y="10"/>
                  <a:pt x="4436" y="6"/>
                </a:cubicBezTo>
                <a:cubicBezTo>
                  <a:pt x="4346" y="1"/>
                  <a:pt x="4255" y="-1"/>
                  <a:pt x="4162" y="0"/>
                </a:cubicBezTo>
                <a:close/>
              </a:path>
            </a:pathLst>
          </a:custGeom>
          <a:ln w="12700">
            <a:miter lim="400000"/>
          </a:ln>
        </p:spPr>
      </p:pic>
      <p:sp>
        <p:nvSpPr>
          <p:cNvPr id="392" name="Cercle"/>
          <p:cNvSpPr/>
          <p:nvPr/>
        </p:nvSpPr>
        <p:spPr>
          <a:xfrm>
            <a:off x="23111824" y="382587"/>
            <a:ext cx="892970" cy="892970"/>
          </a:xfrm>
          <a:prstGeom prst="ellipse">
            <a:avLst/>
          </a:prstGeom>
          <a:solidFill>
            <a:srgbClr val="EF286C"/>
          </a:solidFill>
          <a:ln w="12700">
            <a:miter lim="400000"/>
          </a:ln>
        </p:spPr>
        <p:txBody>
          <a:bodyPr lIns="0" tIns="0" rIns="0" bIns="0" anchor="ctr"/>
          <a:lstStyle/>
          <a:p>
            <a:pPr algn="r">
              <a:defRPr>
                <a:solidFill>
                  <a:srgbClr val="FFFFFF"/>
                </a:solidFill>
              </a:defRPr>
            </a:pPr>
          </a:p>
        </p:txBody>
      </p:sp>
      <p:sp>
        <p:nvSpPr>
          <p:cNvPr id="393" name="Texte"/>
          <p:cNvSpPr/>
          <p:nvPr/>
        </p:nvSpPr>
        <p:spPr>
          <a:xfrm>
            <a:off x="23443501" y="587771"/>
            <a:ext cx="229617" cy="482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lnSpc>
                <a:spcPct val="80000"/>
              </a:lnSpc>
              <a:spcBef>
                <a:spcPts val="0"/>
              </a:spcBef>
              <a:defRPr sz="2800">
                <a:solidFill>
                  <a:srgbClr val="FFFFFF"/>
                </a:solidFill>
                <a:latin typeface="+mn-lt"/>
                <a:ea typeface="+mn-ea"/>
                <a:cs typeface="+mn-cs"/>
                <a:sym typeface="Avenir Next Demi Bold"/>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8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8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385"/>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391"/>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1" grpId="4"/>
      <p:bldP build="whole" bldLvl="1" animBg="1" rev="0" advAuto="0" spid="387" grpId="2"/>
      <p:bldP build="whole" bldLvl="1" animBg="1" rev="0" advAuto="0" spid="381" grpId="5"/>
      <p:bldP build="whole" bldLvl="1" animBg="1" rev="0" advAuto="0" spid="385" grpId="3"/>
      <p:bldP build="whole" bldLvl="1" animBg="1" rev="0" advAuto="0" spid="389"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5" name="th.jpeg" descr="th.jpeg"/>
          <p:cNvPicPr>
            <a:picLocks noChangeAspect="1"/>
          </p:cNvPicPr>
          <p:nvPr/>
        </p:nvPicPr>
        <p:blipFill>
          <a:blip r:embed="rId2">
            <a:extLst/>
          </a:blip>
          <a:srcRect l="16617" t="2865" r="16617" b="2864"/>
          <a:stretch>
            <a:fillRect/>
          </a:stretch>
        </p:blipFill>
        <p:spPr>
          <a:xfrm>
            <a:off x="3654033" y="3091514"/>
            <a:ext cx="7130654" cy="100683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cubicBezTo>
                  <a:pt x="3527" y="0"/>
                  <a:pt x="2808" y="1"/>
                  <a:pt x="2046" y="172"/>
                </a:cubicBezTo>
                <a:cubicBezTo>
                  <a:pt x="1208" y="388"/>
                  <a:pt x="548" y="856"/>
                  <a:pt x="243" y="1449"/>
                </a:cubicBezTo>
                <a:cubicBezTo>
                  <a:pt x="0" y="1992"/>
                  <a:pt x="0" y="2502"/>
                  <a:pt x="0" y="3508"/>
                </a:cubicBezTo>
                <a:lnTo>
                  <a:pt x="0" y="18077"/>
                </a:lnTo>
                <a:cubicBezTo>
                  <a:pt x="0" y="19098"/>
                  <a:pt x="0" y="19608"/>
                  <a:pt x="243" y="20151"/>
                </a:cubicBezTo>
                <a:cubicBezTo>
                  <a:pt x="548" y="20744"/>
                  <a:pt x="1208" y="21212"/>
                  <a:pt x="2046" y="21428"/>
                </a:cubicBezTo>
                <a:cubicBezTo>
                  <a:pt x="2812" y="21600"/>
                  <a:pt x="3533" y="21600"/>
                  <a:pt x="4953" y="21600"/>
                </a:cubicBezTo>
                <a:lnTo>
                  <a:pt x="16625" y="21600"/>
                </a:lnTo>
                <a:cubicBezTo>
                  <a:pt x="18067" y="21600"/>
                  <a:pt x="18788" y="21600"/>
                  <a:pt x="19554" y="21428"/>
                </a:cubicBezTo>
                <a:cubicBezTo>
                  <a:pt x="20392" y="21212"/>
                  <a:pt x="21052" y="20744"/>
                  <a:pt x="21357" y="20151"/>
                </a:cubicBezTo>
                <a:cubicBezTo>
                  <a:pt x="21600" y="19608"/>
                  <a:pt x="21600" y="19098"/>
                  <a:pt x="21600" y="18092"/>
                </a:cubicBezTo>
                <a:lnTo>
                  <a:pt x="21600" y="3523"/>
                </a:lnTo>
                <a:cubicBezTo>
                  <a:pt x="21600" y="2502"/>
                  <a:pt x="21600" y="1992"/>
                  <a:pt x="21357" y="1449"/>
                </a:cubicBezTo>
                <a:cubicBezTo>
                  <a:pt x="21052" y="856"/>
                  <a:pt x="20392" y="388"/>
                  <a:pt x="19554" y="172"/>
                </a:cubicBezTo>
                <a:cubicBezTo>
                  <a:pt x="18788" y="0"/>
                  <a:pt x="18067" y="0"/>
                  <a:pt x="16647" y="0"/>
                </a:cubicBezTo>
                <a:lnTo>
                  <a:pt x="4975" y="0"/>
                </a:lnTo>
                <a:lnTo>
                  <a:pt x="4953" y="0"/>
                </a:lnTo>
                <a:close/>
              </a:path>
            </a:pathLst>
          </a:custGeom>
          <a:ln w="12700">
            <a:miter lim="400000"/>
          </a:ln>
        </p:spPr>
      </p:pic>
      <p:sp>
        <p:nvSpPr>
          <p:cNvPr id="396" name="Cercle"/>
          <p:cNvSpPr/>
          <p:nvPr>
            <p:ph type="body" idx="13"/>
          </p:nvPr>
        </p:nvSpPr>
        <p:spPr>
          <a:prstGeom prst="ellipse">
            <a:avLst/>
          </a:prstGeom>
        </p:spPr>
        <p:txBody>
          <a:bodyPr/>
          <a:lstStyle/>
          <a:p>
            <a:pPr algn="r">
              <a:defRPr>
                <a:solidFill>
                  <a:srgbClr val="FFFFFF"/>
                </a:solidFill>
              </a:defRPr>
            </a:pPr>
          </a:p>
        </p:txBody>
      </p:sp>
      <p:sp>
        <p:nvSpPr>
          <p:cNvPr id="397" name="Numéro de diapositive"/>
          <p:cNvSpPr/>
          <p:nvPr>
            <p:ph type="sldNum" sz="quarter" idx="2"/>
          </p:nvPr>
        </p:nvSpPr>
        <p:spPr>
          <a:xfrm>
            <a:off x="23440120" y="587771"/>
            <a:ext cx="229617" cy="482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8" name="MAINTENANT ……"/>
          <p:cNvSpPr/>
          <p:nvPr>
            <p:ph type="title"/>
          </p:nvPr>
        </p:nvSpPr>
        <p:spPr>
          <a:xfrm>
            <a:off x="2540000" y="102329"/>
            <a:ext cx="19304000" cy="8021669"/>
          </a:xfrm>
          <a:prstGeom prst="rect">
            <a:avLst/>
          </a:prstGeom>
        </p:spPr>
        <p:txBody>
          <a:bodyPr/>
          <a:lstStyle/>
          <a:p>
            <a:pPr/>
            <a:r>
              <a:t>MAINTENANT …</a:t>
            </a:r>
          </a:p>
          <a:p>
            <a:pPr algn="r"/>
            <a:r>
              <a:t>AMUSEZ-VOUS</a:t>
            </a:r>
          </a:p>
          <a:p>
            <a:pPr algn="r"/>
          </a:p>
          <a:p>
            <a:pPr algn="r"/>
            <a:r>
              <a:t>Liens vers </a:t>
            </a:r>
            <a:r>
              <a:rPr u="sng">
                <a:hlinkClick r:id="rId3" invalidUrl="" action="" tgtFrame="" tooltip="" history="1" highlightClick="0" endSnd="0"/>
              </a:rPr>
              <a:t>Padlet</a:t>
            </a:r>
            <a:r>
              <a:t> </a:t>
            </a:r>
          </a:p>
        </p:txBody>
      </p:sp>
      <p:sp>
        <p:nvSpPr>
          <p:cNvPr id="399" name="Pellicule"/>
          <p:cNvSpPr/>
          <p:nvPr/>
        </p:nvSpPr>
        <p:spPr>
          <a:xfrm>
            <a:off x="5304430" y="6517062"/>
            <a:ext cx="3829860" cy="3217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7" y="0"/>
                </a:moveTo>
                <a:cubicBezTo>
                  <a:pt x="249" y="0"/>
                  <a:pt x="0" y="296"/>
                  <a:pt x="0" y="663"/>
                </a:cubicBezTo>
                <a:lnTo>
                  <a:pt x="0" y="20939"/>
                </a:lnTo>
                <a:cubicBezTo>
                  <a:pt x="0" y="21306"/>
                  <a:pt x="249" y="21600"/>
                  <a:pt x="557" y="21600"/>
                </a:cubicBezTo>
                <a:lnTo>
                  <a:pt x="21045" y="21600"/>
                </a:lnTo>
                <a:cubicBezTo>
                  <a:pt x="21353" y="21600"/>
                  <a:pt x="21600" y="21306"/>
                  <a:pt x="21600" y="20939"/>
                </a:cubicBezTo>
                <a:lnTo>
                  <a:pt x="21600" y="657"/>
                </a:lnTo>
                <a:cubicBezTo>
                  <a:pt x="21600" y="297"/>
                  <a:pt x="21353" y="0"/>
                  <a:pt x="21045" y="0"/>
                </a:cubicBezTo>
                <a:lnTo>
                  <a:pt x="557" y="0"/>
                </a:lnTo>
                <a:close/>
                <a:moveTo>
                  <a:pt x="1733" y="1317"/>
                </a:moveTo>
                <a:lnTo>
                  <a:pt x="3352" y="1317"/>
                </a:lnTo>
                <a:lnTo>
                  <a:pt x="3352" y="3246"/>
                </a:lnTo>
                <a:lnTo>
                  <a:pt x="1733" y="3246"/>
                </a:lnTo>
                <a:lnTo>
                  <a:pt x="1733" y="1317"/>
                </a:lnTo>
                <a:close/>
                <a:moveTo>
                  <a:pt x="5863" y="1317"/>
                </a:moveTo>
                <a:lnTo>
                  <a:pt x="7482" y="1317"/>
                </a:lnTo>
                <a:lnTo>
                  <a:pt x="7482" y="3246"/>
                </a:lnTo>
                <a:lnTo>
                  <a:pt x="5863" y="3246"/>
                </a:lnTo>
                <a:lnTo>
                  <a:pt x="5863" y="1317"/>
                </a:lnTo>
                <a:close/>
                <a:moveTo>
                  <a:pt x="9993" y="1317"/>
                </a:moveTo>
                <a:lnTo>
                  <a:pt x="11612" y="1317"/>
                </a:lnTo>
                <a:lnTo>
                  <a:pt x="11612" y="3246"/>
                </a:lnTo>
                <a:lnTo>
                  <a:pt x="9993" y="3246"/>
                </a:lnTo>
                <a:lnTo>
                  <a:pt x="9993" y="1317"/>
                </a:lnTo>
                <a:close/>
                <a:moveTo>
                  <a:pt x="14123" y="1317"/>
                </a:moveTo>
                <a:lnTo>
                  <a:pt x="15742" y="1317"/>
                </a:lnTo>
                <a:lnTo>
                  <a:pt x="15742" y="3246"/>
                </a:lnTo>
                <a:lnTo>
                  <a:pt x="14123" y="3246"/>
                </a:lnTo>
                <a:lnTo>
                  <a:pt x="14123" y="1317"/>
                </a:lnTo>
                <a:close/>
                <a:moveTo>
                  <a:pt x="18253" y="1317"/>
                </a:moveTo>
                <a:lnTo>
                  <a:pt x="19872" y="1317"/>
                </a:lnTo>
                <a:lnTo>
                  <a:pt x="19872" y="3246"/>
                </a:lnTo>
                <a:lnTo>
                  <a:pt x="18253" y="3246"/>
                </a:lnTo>
                <a:lnTo>
                  <a:pt x="18253" y="1317"/>
                </a:lnTo>
                <a:close/>
                <a:moveTo>
                  <a:pt x="1733" y="4563"/>
                </a:moveTo>
                <a:lnTo>
                  <a:pt x="19872" y="4563"/>
                </a:lnTo>
                <a:lnTo>
                  <a:pt x="19872" y="17031"/>
                </a:lnTo>
                <a:lnTo>
                  <a:pt x="1733" y="17031"/>
                </a:lnTo>
                <a:lnTo>
                  <a:pt x="1733" y="4563"/>
                </a:lnTo>
                <a:close/>
                <a:moveTo>
                  <a:pt x="1733" y="18348"/>
                </a:moveTo>
                <a:lnTo>
                  <a:pt x="3352" y="18348"/>
                </a:lnTo>
                <a:lnTo>
                  <a:pt x="3352" y="20276"/>
                </a:lnTo>
                <a:lnTo>
                  <a:pt x="1733" y="20276"/>
                </a:lnTo>
                <a:lnTo>
                  <a:pt x="1733" y="18348"/>
                </a:lnTo>
                <a:close/>
                <a:moveTo>
                  <a:pt x="5863" y="18348"/>
                </a:moveTo>
                <a:lnTo>
                  <a:pt x="7482" y="18348"/>
                </a:lnTo>
                <a:lnTo>
                  <a:pt x="7482" y="20276"/>
                </a:lnTo>
                <a:lnTo>
                  <a:pt x="5863" y="20276"/>
                </a:lnTo>
                <a:lnTo>
                  <a:pt x="5863" y="18348"/>
                </a:lnTo>
                <a:close/>
                <a:moveTo>
                  <a:pt x="9993" y="18348"/>
                </a:moveTo>
                <a:lnTo>
                  <a:pt x="11612" y="18348"/>
                </a:lnTo>
                <a:lnTo>
                  <a:pt x="11612" y="20276"/>
                </a:lnTo>
                <a:lnTo>
                  <a:pt x="9993" y="20276"/>
                </a:lnTo>
                <a:lnTo>
                  <a:pt x="9993" y="18348"/>
                </a:lnTo>
                <a:close/>
                <a:moveTo>
                  <a:pt x="14123" y="18348"/>
                </a:moveTo>
                <a:lnTo>
                  <a:pt x="15742" y="18348"/>
                </a:lnTo>
                <a:lnTo>
                  <a:pt x="15742" y="20276"/>
                </a:lnTo>
                <a:lnTo>
                  <a:pt x="14123" y="20276"/>
                </a:lnTo>
                <a:lnTo>
                  <a:pt x="14123" y="18348"/>
                </a:lnTo>
                <a:close/>
                <a:moveTo>
                  <a:pt x="18253" y="18348"/>
                </a:moveTo>
                <a:lnTo>
                  <a:pt x="19872" y="18348"/>
                </a:lnTo>
                <a:lnTo>
                  <a:pt x="19872" y="20276"/>
                </a:lnTo>
                <a:lnTo>
                  <a:pt x="18253" y="20276"/>
                </a:lnTo>
                <a:lnTo>
                  <a:pt x="18253" y="18348"/>
                </a:lnTo>
                <a:close/>
              </a:path>
            </a:pathLst>
          </a:custGeom>
          <a:solidFill>
            <a:srgbClr val="FFCA00"/>
          </a:solidFill>
          <a:ln w="12700">
            <a:miter lim="400000"/>
          </a:ln>
        </p:spPr>
        <p:txBody>
          <a:bodyPr lIns="0" tIns="0" rIns="0" bIns="0" anchor="ctr"/>
          <a:lstStyle/>
          <a:p>
            <a:pPr algn="r">
              <a:defRPr>
                <a:solidFill>
                  <a:srgbClr val="FFFFFF"/>
                </a:solidFill>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3C3C3C"/>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Next Demi Bold"/>
        <a:ea typeface="Avenir Next Demi Bold"/>
        <a:cs typeface="Avenir Next Demi Bold"/>
      </a:majorFont>
      <a:minorFont>
        <a:latin typeface="Avenir Next Demi Bold"/>
        <a:ea typeface="Avenir Next Demi Bold"/>
        <a:cs typeface="Avenir Next Demi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A00"/>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r"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C3C3C"/>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Next Demi Bold"/>
        <a:ea typeface="Avenir Next Demi Bold"/>
        <a:cs typeface="Avenir Next Demi Bold"/>
      </a:majorFont>
      <a:minorFont>
        <a:latin typeface="Avenir Next Demi Bold"/>
        <a:ea typeface="Avenir Next Demi Bold"/>
        <a:cs typeface="Avenir Next Demi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A00"/>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r"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C3C3C"/>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821531" rtl="0" fontAlgn="auto" latinLnBrk="0" hangingPunct="0">
          <a:lnSpc>
            <a:spcPct val="120000"/>
          </a:lnSpc>
          <a:spcBef>
            <a:spcPts val="1500"/>
          </a:spcBef>
          <a:spcAft>
            <a:spcPts val="0"/>
          </a:spcAft>
          <a:buClrTx/>
          <a:buSzTx/>
          <a:buFontTx/>
          <a:buNone/>
          <a:tabLst/>
          <a:defRPr b="0" baseline="0" cap="none" i="0" spc="0" strike="noStrike" sz="3000" u="none" kumimoji="0" normalizeH="0">
            <a:ln>
              <a:noFill/>
            </a:ln>
            <a:solidFill>
              <a:srgbClr val="3C3C3C"/>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