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3" r:id="rId5"/>
    <p:sldId id="259" r:id="rId6"/>
    <p:sldId id="261" r:id="rId7"/>
    <p:sldId id="260" r:id="rId8"/>
    <p:sldId id="265" r:id="rId9"/>
    <p:sldId id="262" r:id="rId10"/>
    <p:sldId id="264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9"/>
    <p:restoredTop sz="94595"/>
  </p:normalViewPr>
  <p:slideViewPr>
    <p:cSldViewPr snapToGrid="0" snapToObjects="1">
      <p:cViewPr varScale="1">
        <p:scale>
          <a:sx n="105" d="100"/>
          <a:sy n="105" d="100"/>
        </p:scale>
        <p:origin x="22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90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14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32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7093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05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66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33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44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83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84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26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49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430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73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54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36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82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0EC5355-5BDF-8C4F-8C2A-4439DF7A5B62}" type="datetimeFigureOut">
              <a:rPr lang="fr-FR" smtClean="0"/>
              <a:t>16/05/2019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0868-0AAF-9E4D-A038-121D75284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0618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vmbourget8.wixsite.com/numeriqu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30E36F-1DA5-8F41-B96D-67FE932FD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18872"/>
            <a:ext cx="8825658" cy="3168037"/>
          </a:xfrm>
        </p:spPr>
        <p:txBody>
          <a:bodyPr/>
          <a:lstStyle/>
          <a:p>
            <a:pPr algn="ctr"/>
            <a:r>
              <a:rPr lang="fr-FR" sz="5400" dirty="0"/>
              <a:t>Vendredi 17 mai 2019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03CE27-E9DF-E84F-B63A-EBCC7EB246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Journée pédagogique</a:t>
            </a:r>
          </a:p>
        </p:txBody>
      </p:sp>
    </p:spTree>
    <p:extLst>
      <p:ext uri="{BB962C8B-B14F-4D97-AF65-F5344CB8AC3E}">
        <p14:creationId xmlns:p14="http://schemas.microsoft.com/office/powerpoint/2010/main" val="1065864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8F0C0-01C5-164D-956C-D003E4831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6" name="IMG_1311">
            <a:hlinkClick r:id="" action="ppaction://media"/>
            <a:extLst>
              <a:ext uri="{FF2B5EF4-FFF2-40B4-BE49-F238E27FC236}">
                <a16:creationId xmlns:a16="http://schemas.microsoft.com/office/drawing/2014/main" id="{8277DEAD-E6AF-1144-9792-76F45F7440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9270" y="1406462"/>
            <a:ext cx="8692251" cy="4889044"/>
          </a:xfrm>
        </p:spPr>
      </p:pic>
    </p:spTree>
    <p:extLst>
      <p:ext uri="{BB962C8B-B14F-4D97-AF65-F5344CB8AC3E}">
        <p14:creationId xmlns:p14="http://schemas.microsoft.com/office/powerpoint/2010/main" val="41783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8F0C0-01C5-164D-956C-D003E4831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Foire aux questions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0B168C1-14A8-6C4F-8B7F-2F6769284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hlinkClick r:id="rId2"/>
              </a:rPr>
              <a:t>https://avmbourget8.wixsite.com/numerique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Onglet: </a:t>
            </a:r>
            <a:r>
              <a:rPr lang="fr-FR" dirty="0" err="1"/>
              <a:t>Edu_techno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mot de passe : </a:t>
            </a:r>
            <a:r>
              <a:rPr lang="fr-FR" dirty="0" err="1"/>
              <a:t>cbtechno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252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4E37B-ABF2-F74F-96E3-EC0B677B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Préparation de la présentation des plans de cours 2019-2020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58248C-30CB-8548-BB2E-1DDF3B128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b="1" u="sng" dirty="0"/>
              <a:t>Objectif principal</a:t>
            </a:r>
            <a:r>
              <a:rPr lang="fr-FR" dirty="0"/>
              <a:t>: établir un contact plus direct avec les parents en renouvelant la façon dont les plans de cours leur sont présentés par l’entremise: 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d’une courte rencontre au cours de laquelle les parents sont invités à assister à la présentation faite par la direction (philosophie du Collège et du degré, règlements, présentation des enseignants et des animateurs, etc.);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de vidéos présentant le contenu des plans de cours, des activités offertes en animation et des services offerts au Collège;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de rencontres informelles où les parents peuvent poser des questions aux éducateurs.</a:t>
            </a:r>
          </a:p>
          <a:p>
            <a:pPr lvl="1">
              <a:buFont typeface="Wingdings" pitchFamily="2" charset="2"/>
              <a:buChar char="q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1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930BA-0754-0644-AF41-F33DDEAC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Vidéo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A1E937-452A-4240-A7D3-3BF61F941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fr-CA" dirty="0"/>
              <a:t>La création de la vidéo est la responsabilité de toutes les équipes.</a:t>
            </a:r>
          </a:p>
          <a:p>
            <a:pPr marL="0" indent="0">
              <a:buNone/>
            </a:pPr>
            <a:endParaRPr lang="fr-FR" u="sng" dirty="0"/>
          </a:p>
          <a:p>
            <a:pPr marL="0" indent="0">
              <a:buNone/>
            </a:pPr>
            <a:r>
              <a:rPr lang="fr-FR" u="sng" dirty="0"/>
              <a:t>Objectifs</a:t>
            </a:r>
            <a:r>
              <a:rPr lang="fr-FR" dirty="0"/>
              <a:t>: </a:t>
            </a:r>
          </a:p>
          <a:p>
            <a:pPr>
              <a:buFont typeface="Wingdings" pitchFamily="2" charset="2"/>
              <a:buChar char="q"/>
            </a:pPr>
            <a:r>
              <a:rPr lang="fr-FR" dirty="0"/>
              <a:t>Élaborer un outil permettant d’</a:t>
            </a:r>
            <a:r>
              <a:rPr lang="fr-CA" dirty="0"/>
              <a:t>expliquer différemment les éléments contenus dans les plans de cours.</a:t>
            </a:r>
          </a:p>
          <a:p>
            <a:pPr>
              <a:buFont typeface="Wingdings" pitchFamily="2" charset="2"/>
              <a:buChar char="q"/>
            </a:pPr>
            <a:r>
              <a:rPr lang="fr-CA" dirty="0"/>
              <a:t>Faciliter la diffusion du contenu.</a:t>
            </a:r>
          </a:p>
          <a:p>
            <a:pPr>
              <a:buFont typeface="Wingdings" pitchFamily="2" charset="2"/>
              <a:buChar char="q"/>
            </a:pPr>
            <a:r>
              <a:rPr lang="fr-CA" dirty="0"/>
              <a:t>Uniformiser les présentations.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457200" lvl="1" indent="0">
              <a:buNone/>
            </a:pPr>
            <a:endParaRPr lang="fr-CA" dirty="0"/>
          </a:p>
          <a:p>
            <a:pPr lvl="1">
              <a:buFont typeface="Wingdings" pitchFamily="2" charset="2"/>
              <a:buChar char="q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1979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8B9E3-B570-EC48-809C-F249B993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Enseignants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742BCF-CA76-784A-86CC-820137D71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CA" dirty="0"/>
              <a:t>Pour les enseignants, la vidéo d’environ </a:t>
            </a:r>
            <a:r>
              <a:rPr lang="fr-CA" b="1" dirty="0"/>
              <a:t>trois minutes </a:t>
            </a:r>
            <a:r>
              <a:rPr lang="fr-CA" dirty="0"/>
              <a:t>devra contenir:</a:t>
            </a:r>
          </a:p>
          <a:p>
            <a:pPr marL="0" indent="0">
              <a:buNone/>
            </a:pPr>
            <a:endParaRPr lang="fr-CA" dirty="0"/>
          </a:p>
          <a:p>
            <a:pPr lvl="1">
              <a:buFont typeface="Wingdings" pitchFamily="2" charset="2"/>
              <a:buChar char="q"/>
            </a:pPr>
            <a:r>
              <a:rPr lang="fr-CA" dirty="0"/>
              <a:t>la philosophie du cours et sa description;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le contenu du cours;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le matériel nécessaire (les incontournables – ex.: romans);</a:t>
            </a:r>
          </a:p>
          <a:p>
            <a:pPr lvl="1">
              <a:buFont typeface="Wingdings" pitchFamily="2" charset="2"/>
              <a:buChar char="q"/>
            </a:pPr>
            <a:r>
              <a:rPr lang="fr-CA" dirty="0"/>
              <a:t>les compétences évaluées.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242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53D86-48F1-E44F-9BB4-1FA41ACB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Animateurs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ED73D-0D39-984B-968B-19FCB0CF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988" y="1947410"/>
            <a:ext cx="8946541" cy="4195481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dirty="0"/>
              <a:t>Pour les animateurs, la vidéo devra contenir les éléments suivants:</a:t>
            </a:r>
          </a:p>
          <a:p>
            <a:pPr marL="0" indent="0">
              <a:buNone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r>
              <a:rPr lang="fr-FR" dirty="0"/>
              <a:t>présentation de l’équipe du niveau;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philosophie de l’animation;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fonctions et responsabilités des animateurs;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explication de la VS et des périodes d’étude;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résumé des activités offertes en animation sportive et culturelle.</a:t>
            </a:r>
          </a:p>
          <a:p>
            <a:pPr>
              <a:buFont typeface="Wingdings" pitchFamily="2" charset="2"/>
              <a:buChar char="q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110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5CC12-3CDB-A74F-89FF-162A1493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67EA72-7E77-174A-8D39-2A9E7C2EB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dirty="0"/>
              <a:t>Pour les PNE, la vidéo devra contenir les éléments suivants:</a:t>
            </a:r>
          </a:p>
          <a:p>
            <a:pPr marL="0" indent="0">
              <a:buNone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r>
              <a:rPr lang="fr-FR" dirty="0"/>
              <a:t>présentation de l’équipe;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philosophie du service;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fonctions et responsabilités;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activités et projets offerts.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089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29FDB6-992B-AD46-AA8B-2968C99E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Comment s’y prendre?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A23E77-5427-AD42-9240-DF65A0304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fr-FR" dirty="0"/>
              <a:t>Rédiger le texte qui sera narré à partir du canevas du plan de cours habituel.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q"/>
            </a:pPr>
            <a:r>
              <a:rPr lang="fr-FR" dirty="0"/>
              <a:t>Choisir </a:t>
            </a:r>
            <a:r>
              <a:rPr lang="fr-FR" b="1" u="sng" dirty="0"/>
              <a:t>un</a:t>
            </a:r>
            <a:r>
              <a:rPr lang="fr-FR" dirty="0"/>
              <a:t> des modèles proposés pour la création de la vidéo.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q"/>
            </a:pPr>
            <a:r>
              <a:rPr lang="fr-FR" dirty="0"/>
              <a:t>Faire le montage de la vidéo en séquençant les diapositives et les paroles enregistrées par le narrateur.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q"/>
            </a:pPr>
            <a:r>
              <a:rPr lang="fr-FR" dirty="0"/>
              <a:t>Vérifier le produit fini et faire les ajustements nécessaires.</a:t>
            </a:r>
          </a:p>
        </p:txBody>
      </p:sp>
    </p:spTree>
    <p:extLst>
      <p:ext uri="{BB962C8B-B14F-4D97-AF65-F5344CB8AC3E}">
        <p14:creationId xmlns:p14="http://schemas.microsoft.com/office/powerpoint/2010/main" val="391104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5D240-FE7B-C94B-B12B-D8C3A1D5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0" y="2801879"/>
            <a:ext cx="9404723" cy="1400530"/>
          </a:xfrm>
        </p:spPr>
        <p:txBody>
          <a:bodyPr/>
          <a:lstStyle/>
          <a:p>
            <a:pPr algn="ctr"/>
            <a:r>
              <a:rPr lang="fr-FR" dirty="0"/>
              <a:t>Attention !</a:t>
            </a:r>
          </a:p>
        </p:txBody>
      </p:sp>
      <p:sp>
        <p:nvSpPr>
          <p:cNvPr id="4" name="Bulle ronde 3">
            <a:extLst>
              <a:ext uri="{FF2B5EF4-FFF2-40B4-BE49-F238E27FC236}">
                <a16:creationId xmlns:a16="http://schemas.microsoft.com/office/drawing/2014/main" id="{51BA2263-6F33-594A-B2A4-2BB07437E3FB}"/>
              </a:ext>
            </a:extLst>
          </p:cNvPr>
          <p:cNvSpPr/>
          <p:nvPr/>
        </p:nvSpPr>
        <p:spPr>
          <a:xfrm>
            <a:off x="218155" y="509874"/>
            <a:ext cx="3103685" cy="1707637"/>
          </a:xfrm>
          <a:prstGeom prst="wedgeEllipseCallout">
            <a:avLst>
              <a:gd name="adj1" fmla="val 35824"/>
              <a:gd name="adj2" fmla="val 5477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Prendre le temps d’écrire son texte avant de commencer l’enregistrement</a:t>
            </a:r>
          </a:p>
        </p:txBody>
      </p:sp>
      <p:sp>
        <p:nvSpPr>
          <p:cNvPr id="6" name="Bulle ronde 5">
            <a:extLst>
              <a:ext uri="{FF2B5EF4-FFF2-40B4-BE49-F238E27FC236}">
                <a16:creationId xmlns:a16="http://schemas.microsoft.com/office/drawing/2014/main" id="{04F897E8-EE9D-594B-BBEC-986E51F16C31}"/>
              </a:ext>
            </a:extLst>
          </p:cNvPr>
          <p:cNvSpPr/>
          <p:nvPr/>
        </p:nvSpPr>
        <p:spPr>
          <a:xfrm>
            <a:off x="8830408" y="2410864"/>
            <a:ext cx="2242039" cy="1355320"/>
          </a:xfrm>
          <a:prstGeom prst="wedgeEllipseCallout">
            <a:avLst>
              <a:gd name="adj1" fmla="val -42079"/>
              <a:gd name="adj2" fmla="val -5437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Utiliser des écouteurs «iPhone».</a:t>
            </a:r>
          </a:p>
        </p:txBody>
      </p:sp>
      <p:sp>
        <p:nvSpPr>
          <p:cNvPr id="7" name="Bulle ronde 6">
            <a:extLst>
              <a:ext uri="{FF2B5EF4-FFF2-40B4-BE49-F238E27FC236}">
                <a16:creationId xmlns:a16="http://schemas.microsoft.com/office/drawing/2014/main" id="{F49C6472-8825-064C-8120-6DC12B98506D}"/>
              </a:ext>
            </a:extLst>
          </p:cNvPr>
          <p:cNvSpPr/>
          <p:nvPr/>
        </p:nvSpPr>
        <p:spPr>
          <a:xfrm>
            <a:off x="121409" y="2955767"/>
            <a:ext cx="2457574" cy="1497743"/>
          </a:xfrm>
          <a:prstGeom prst="wedgeEllipseCallout">
            <a:avLst>
              <a:gd name="adj1" fmla="val 65388"/>
              <a:gd name="adj2" fmla="val 3138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Maximum</a:t>
            </a:r>
          </a:p>
          <a:p>
            <a:pPr algn="ctr"/>
            <a:r>
              <a:rPr lang="fr-FR" dirty="0"/>
              <a:t>5 minutes</a:t>
            </a:r>
          </a:p>
        </p:txBody>
      </p:sp>
      <p:sp>
        <p:nvSpPr>
          <p:cNvPr id="8" name="Bulle ronde 7">
            <a:extLst>
              <a:ext uri="{FF2B5EF4-FFF2-40B4-BE49-F238E27FC236}">
                <a16:creationId xmlns:a16="http://schemas.microsoft.com/office/drawing/2014/main" id="{DEE381F2-3155-DA46-A185-A0C46D9F5621}"/>
              </a:ext>
            </a:extLst>
          </p:cNvPr>
          <p:cNvSpPr/>
          <p:nvPr/>
        </p:nvSpPr>
        <p:spPr>
          <a:xfrm>
            <a:off x="4310305" y="368878"/>
            <a:ext cx="2252355" cy="1282486"/>
          </a:xfrm>
          <a:prstGeom prst="wedgeEllipseCallout">
            <a:avLst>
              <a:gd name="adj1" fmla="val 10006"/>
              <a:gd name="adj2" fmla="val 720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Une idée =</a:t>
            </a:r>
          </a:p>
          <a:p>
            <a:pPr algn="ctr"/>
            <a:r>
              <a:rPr lang="fr-FR" dirty="0"/>
              <a:t>une diapositive</a:t>
            </a:r>
          </a:p>
        </p:txBody>
      </p:sp>
      <p:sp>
        <p:nvSpPr>
          <p:cNvPr id="9" name="Bulle ronde 8">
            <a:extLst>
              <a:ext uri="{FF2B5EF4-FFF2-40B4-BE49-F238E27FC236}">
                <a16:creationId xmlns:a16="http://schemas.microsoft.com/office/drawing/2014/main" id="{65D5466D-4814-F94D-B6F8-BC12FE06CBA9}"/>
              </a:ext>
            </a:extLst>
          </p:cNvPr>
          <p:cNvSpPr/>
          <p:nvPr/>
        </p:nvSpPr>
        <p:spPr>
          <a:xfrm>
            <a:off x="7551126" y="398886"/>
            <a:ext cx="3103685" cy="1707637"/>
          </a:xfrm>
          <a:prstGeom prst="wedgeEllipseCallout">
            <a:avLst>
              <a:gd name="adj1" fmla="val -44629"/>
              <a:gd name="adj2" fmla="val 55292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Faire attention aux bruits parasites lors de l’enregistrement !</a:t>
            </a:r>
          </a:p>
        </p:txBody>
      </p:sp>
      <p:sp>
        <p:nvSpPr>
          <p:cNvPr id="10" name="Bulle ronde 9">
            <a:extLst>
              <a:ext uri="{FF2B5EF4-FFF2-40B4-BE49-F238E27FC236}">
                <a16:creationId xmlns:a16="http://schemas.microsoft.com/office/drawing/2014/main" id="{9CC3509C-8E54-FC4F-9DD2-D5BC9FE8988D}"/>
              </a:ext>
            </a:extLst>
          </p:cNvPr>
          <p:cNvSpPr/>
          <p:nvPr/>
        </p:nvSpPr>
        <p:spPr>
          <a:xfrm>
            <a:off x="1350196" y="5037878"/>
            <a:ext cx="3103685" cy="1707637"/>
          </a:xfrm>
          <a:prstGeom prst="wedgeEllipseCallout">
            <a:avLst>
              <a:gd name="adj1" fmla="val 26193"/>
              <a:gd name="adj2" fmla="val -67250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Noter le temps d’enregistrement de chaque diapositive</a:t>
            </a:r>
          </a:p>
        </p:txBody>
      </p:sp>
      <p:sp>
        <p:nvSpPr>
          <p:cNvPr id="11" name="Bulle ronde 10">
            <a:extLst>
              <a:ext uri="{FF2B5EF4-FFF2-40B4-BE49-F238E27FC236}">
                <a16:creationId xmlns:a16="http://schemas.microsoft.com/office/drawing/2014/main" id="{4F8C021F-126E-B744-B0FE-E93017CE2C74}"/>
              </a:ext>
            </a:extLst>
          </p:cNvPr>
          <p:cNvSpPr/>
          <p:nvPr/>
        </p:nvSpPr>
        <p:spPr>
          <a:xfrm>
            <a:off x="7968762" y="4273415"/>
            <a:ext cx="3103685" cy="1707637"/>
          </a:xfrm>
          <a:prstGeom prst="wedgeEllipseCallout">
            <a:avLst>
              <a:gd name="adj1" fmla="val -40946"/>
              <a:gd name="adj2" fmla="val -72914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Pour les transitions, tout doit être </a:t>
            </a:r>
            <a:r>
              <a:rPr lang="fr-FR" b="1" u="sng" dirty="0"/>
              <a:t>automatique </a:t>
            </a:r>
            <a:r>
              <a:rPr lang="fr-FR" dirty="0"/>
              <a:t>JAMAIS au </a:t>
            </a:r>
            <a:r>
              <a:rPr lang="fr-FR" b="1" u="sng" dirty="0"/>
              <a:t>clic</a:t>
            </a:r>
            <a:r>
              <a:rPr lang="fr-FR" dirty="0"/>
              <a:t>.</a:t>
            </a:r>
          </a:p>
        </p:txBody>
      </p:sp>
      <p:sp>
        <p:nvSpPr>
          <p:cNvPr id="12" name="Bulle ronde 11">
            <a:extLst>
              <a:ext uri="{FF2B5EF4-FFF2-40B4-BE49-F238E27FC236}">
                <a16:creationId xmlns:a16="http://schemas.microsoft.com/office/drawing/2014/main" id="{DF973EE5-0A4F-CE40-A8DE-5FA2BA506E30}"/>
              </a:ext>
            </a:extLst>
          </p:cNvPr>
          <p:cNvSpPr/>
          <p:nvPr/>
        </p:nvSpPr>
        <p:spPr>
          <a:xfrm>
            <a:off x="5222631" y="4802594"/>
            <a:ext cx="2328495" cy="1684153"/>
          </a:xfrm>
          <a:prstGeom prst="wedgeEllipseCallout">
            <a:avLst>
              <a:gd name="adj1" fmla="val -18190"/>
              <a:gd name="adj2" fmla="val -74802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Confiance = gage de réussite !</a:t>
            </a:r>
          </a:p>
        </p:txBody>
      </p:sp>
    </p:spTree>
    <p:extLst>
      <p:ext uri="{BB962C8B-B14F-4D97-AF65-F5344CB8AC3E}">
        <p14:creationId xmlns:p14="http://schemas.microsoft.com/office/powerpoint/2010/main" val="298462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9E2A0-CF3E-3E48-BB85-B8A7D57E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Échéanciers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41E3C1-7515-5446-897D-4F3BBC137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fr-FR" dirty="0"/>
              <a:t>Au plus tard </a:t>
            </a:r>
            <a:r>
              <a:rPr lang="fr-FR" b="1" u="sng" dirty="0"/>
              <a:t>le 10 juin 2019</a:t>
            </a:r>
            <a:r>
              <a:rPr lang="fr-FR" dirty="0"/>
              <a:t>, le contenu de la vidéo (texte) devra être déposé pour approbation sur </a:t>
            </a:r>
            <a:r>
              <a:rPr lang="fr-FR" b="1" u="sng" dirty="0"/>
              <a:t>iTunes U </a:t>
            </a:r>
            <a:r>
              <a:rPr lang="fr-FR" dirty="0"/>
              <a:t>dans la tâche </a:t>
            </a:r>
            <a:r>
              <a:rPr lang="fr-FR" i="1" dirty="0"/>
              <a:t>«Dépôt du texte»</a:t>
            </a:r>
            <a:r>
              <a:rPr lang="fr-FR" dirty="0"/>
              <a:t>.</a:t>
            </a:r>
          </a:p>
          <a:p>
            <a:pPr>
              <a:buFont typeface="Wingdings" pitchFamily="2" charset="2"/>
              <a:buChar char="q"/>
            </a:pPr>
            <a:endParaRPr lang="fr-FR" dirty="0"/>
          </a:p>
          <a:p>
            <a:pPr>
              <a:buFont typeface="Wingdings" pitchFamily="2" charset="2"/>
              <a:buChar char="q"/>
            </a:pPr>
            <a:r>
              <a:rPr lang="fr-FR" dirty="0"/>
              <a:t>La vidéo devra être terminée et déposée sur le compte iTunes U </a:t>
            </a:r>
            <a:r>
              <a:rPr lang="fr-FR" b="1" u="sng" dirty="0"/>
              <a:t>au plus tard le 28 juin 2019 </a:t>
            </a:r>
            <a:r>
              <a:rPr lang="fr-FR" dirty="0"/>
              <a:t>dans la tâche </a:t>
            </a:r>
            <a:r>
              <a:rPr lang="fr-FR" i="1" dirty="0"/>
              <a:t>«Dépôt du plan de cours»</a:t>
            </a:r>
            <a:r>
              <a:rPr lang="fr-FR" dirty="0"/>
              <a:t>.</a:t>
            </a:r>
          </a:p>
          <a:p>
            <a:pPr>
              <a:buFont typeface="Wingdings" pitchFamily="2" charset="2"/>
              <a:buChar char="q"/>
            </a:pPr>
            <a:endParaRPr lang="fr-FR" dirty="0"/>
          </a:p>
          <a:p>
            <a:pPr>
              <a:buFont typeface="Wingdings" pitchFamily="2" charset="2"/>
              <a:buChar char="q"/>
            </a:pPr>
            <a:r>
              <a:rPr lang="fr-FR" u="sng" dirty="0"/>
              <a:t>Moments destinés à la création de la vidéo</a:t>
            </a:r>
            <a:r>
              <a:rPr lang="fr-FR" dirty="0"/>
              <a:t>: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2 heures le 17 mai 2019;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1 heure lors d’une réunion de degré;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2 heures lors des journées pédagogiques de fin d’année;</a:t>
            </a:r>
          </a:p>
          <a:p>
            <a:pPr marL="457200" lvl="1" indent="0">
              <a:buNone/>
            </a:pPr>
            <a:r>
              <a:rPr lang="fr-FR" b="1" u="sng" dirty="0"/>
              <a:t>Total: 5 heures</a:t>
            </a:r>
          </a:p>
          <a:p>
            <a:pPr>
              <a:buFont typeface="Wingdings" pitchFamily="2" charset="2"/>
              <a:buChar char="q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4906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{ED763909-6142-9D46-97D4-59C5573B6900}tf10001062</Template>
  <TotalTime>4839</TotalTime>
  <Words>519</Words>
  <Application>Microsoft Macintosh PowerPoint</Application>
  <PresentationFormat>Grand écran</PresentationFormat>
  <Paragraphs>73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Wingdings</vt:lpstr>
      <vt:lpstr>Wingdings 3</vt:lpstr>
      <vt:lpstr>Ion</vt:lpstr>
      <vt:lpstr>Vendredi 17 mai 2019</vt:lpstr>
      <vt:lpstr>Préparation de la présentation des plans de cours 2019-2020</vt:lpstr>
      <vt:lpstr>Vidéo </vt:lpstr>
      <vt:lpstr>Enseignants</vt:lpstr>
      <vt:lpstr>Animateurs</vt:lpstr>
      <vt:lpstr>PNE</vt:lpstr>
      <vt:lpstr>Comment s’y prendre?</vt:lpstr>
      <vt:lpstr>Attention !</vt:lpstr>
      <vt:lpstr>Échéanciers</vt:lpstr>
      <vt:lpstr>Exemple</vt:lpstr>
      <vt:lpstr>Foire aux questions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Vendredi 17 mai 2019</dc:title>
  <dc:creator>Isabelle TS Fournier</dc:creator>
  <cp:lastModifiedBy>Isabelle TS Fournier</cp:lastModifiedBy>
  <cp:revision>24</cp:revision>
  <dcterms:created xsi:type="dcterms:W3CDTF">2019-05-12T18:45:03Z</dcterms:created>
  <dcterms:modified xsi:type="dcterms:W3CDTF">2019-05-16T15:29:35Z</dcterms:modified>
</cp:coreProperties>
</file>